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7" r:id="rId3"/>
    <p:sldId id="279" r:id="rId4"/>
    <p:sldId id="275" r:id="rId5"/>
    <p:sldId id="276" r:id="rId6"/>
    <p:sldId id="270" r:id="rId7"/>
    <p:sldId id="278" r:id="rId8"/>
    <p:sldId id="263" r:id="rId9"/>
    <p:sldId id="262" r:id="rId10"/>
    <p:sldId id="260" r:id="rId11"/>
    <p:sldId id="264" r:id="rId12"/>
    <p:sldId id="268" r:id="rId13"/>
    <p:sldId id="257" r:id="rId14"/>
    <p:sldId id="281" r:id="rId15"/>
    <p:sldId id="273" r:id="rId16"/>
    <p:sldId id="274" r:id="rId17"/>
    <p:sldId id="271" r:id="rId18"/>
    <p:sldId id="28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0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3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54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7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1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92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5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24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1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6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7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9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65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7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1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34C2F6F-C6D4-4690-8302-529D91538454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3D20640-1976-42C3-A945-0EF2A334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9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14012-7849-4745-9B62-731E3444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3200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62651C8-38A8-4496-8790-9B8976827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" r="1" b="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400230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9D78-B87A-4DEB-99B4-ABA9F658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Diaper Campaign for the </a:t>
            </a:r>
            <a:br>
              <a:rPr lang="en-US" dirty="0"/>
            </a:br>
            <a:r>
              <a:rPr lang="en-US" dirty="0"/>
              <a:t>Dorothy Mae Hall Foundation </a:t>
            </a:r>
          </a:p>
        </p:txBody>
      </p:sp>
      <p:pic>
        <p:nvPicPr>
          <p:cNvPr id="5" name="Content Placeholder 4" descr="Text, timeline&#10;&#10;Description automatically generated">
            <a:extLst>
              <a:ext uri="{FF2B5EF4-FFF2-40B4-BE49-F238E27FC236}">
                <a16:creationId xmlns:a16="http://schemas.microsoft.com/office/drawing/2014/main" id="{F46DB37B-0DD4-4B1C-A69F-257DB6803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11" y="2603500"/>
            <a:ext cx="2639091" cy="3416300"/>
          </a:xfrm>
        </p:spPr>
      </p:pic>
    </p:spTree>
    <p:extLst>
      <p:ext uri="{BB962C8B-B14F-4D97-AF65-F5344CB8AC3E}">
        <p14:creationId xmlns:p14="http://schemas.microsoft.com/office/powerpoint/2010/main" val="1593196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E71C9-7CCC-46E3-B088-64BEBF94C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043248"/>
          </a:xfrm>
        </p:spPr>
        <p:txBody>
          <a:bodyPr/>
          <a:lstStyle/>
          <a:p>
            <a:pPr algn="ctr"/>
            <a:r>
              <a:rPr lang="en-US" dirty="0"/>
              <a:t>Decking the Halls at </a:t>
            </a:r>
            <a:br>
              <a:rPr lang="en-US" dirty="0"/>
            </a:br>
            <a:r>
              <a:rPr lang="en-US" dirty="0"/>
              <a:t>Christian Life Home </a:t>
            </a:r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95076C9-2382-40F4-9540-E04933FA73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3138540"/>
            <a:ext cx="4824413" cy="2346219"/>
          </a:xfr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1CED5966-F358-4C58-8DD7-D59909D6C5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3790026"/>
            <a:ext cx="4824412" cy="1043248"/>
          </a:xfrm>
        </p:spPr>
      </p:pic>
    </p:spTree>
    <p:extLst>
      <p:ext uri="{BB962C8B-B14F-4D97-AF65-F5344CB8AC3E}">
        <p14:creationId xmlns:p14="http://schemas.microsoft.com/office/powerpoint/2010/main" val="3779082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8431-CBD2-437A-98C0-84E4DD946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7"/>
            <a:ext cx="8761413" cy="1051075"/>
          </a:xfrm>
        </p:spPr>
        <p:txBody>
          <a:bodyPr/>
          <a:lstStyle/>
          <a:p>
            <a:pPr algn="ctr"/>
            <a:r>
              <a:rPr lang="en-US" sz="2800" dirty="0"/>
              <a:t>Fresh Anointing </a:t>
            </a:r>
            <a:r>
              <a:rPr lang="en-US" sz="2800" dirty="0" err="1"/>
              <a:t>PodCast</a:t>
            </a:r>
            <a:br>
              <a:rPr lang="en-US" sz="2800" dirty="0"/>
            </a:br>
            <a:r>
              <a:rPr lang="en-US" sz="2800" dirty="0"/>
              <a:t>Reverend Dr. Jae Richardson, 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E48DD41F-4E0D-45F9-89BA-9A9A638A5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361" y="2603500"/>
            <a:ext cx="2639091" cy="3416300"/>
          </a:xfrm>
        </p:spPr>
      </p:pic>
      <p:pic>
        <p:nvPicPr>
          <p:cNvPr id="8" name="Content Placeholder 7" descr="A picture containing indoor, table, sitting, front&#10;&#10;Description automatically generated">
            <a:extLst>
              <a:ext uri="{FF2B5EF4-FFF2-40B4-BE49-F238E27FC236}">
                <a16:creationId xmlns:a16="http://schemas.microsoft.com/office/drawing/2014/main" id="{6E40A610-248C-4483-8E79-EB09DFA394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769" y="2603500"/>
            <a:ext cx="3416300" cy="3416300"/>
          </a:xfrm>
        </p:spPr>
      </p:pic>
    </p:spTree>
    <p:extLst>
      <p:ext uri="{BB962C8B-B14F-4D97-AF65-F5344CB8AC3E}">
        <p14:creationId xmlns:p14="http://schemas.microsoft.com/office/powerpoint/2010/main" val="176008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DD5FC-D9D8-44DC-816F-5C0CEBC6B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069736"/>
          </a:xfrm>
        </p:spPr>
        <p:txBody>
          <a:bodyPr/>
          <a:lstStyle/>
          <a:p>
            <a:pPr algn="ctr"/>
            <a:r>
              <a:rPr lang="en-US" dirty="0"/>
              <a:t>Lunch &amp; Love Campaign </a:t>
            </a:r>
            <a:br>
              <a:rPr lang="en-US" dirty="0"/>
            </a:br>
            <a:r>
              <a:rPr lang="en-US" dirty="0"/>
              <a:t>for Atrium Health Cabarrus ICU Unit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2265B8-FBBB-4A37-A011-E01CF3B5E1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49" y="2603500"/>
            <a:ext cx="2640515" cy="3416300"/>
          </a:xfrm>
        </p:spPr>
      </p:pic>
      <p:pic>
        <p:nvPicPr>
          <p:cNvPr id="8" name="Content Placeholder 7" descr="A stack of flyers on a table&#10;&#10;Description automatically generated">
            <a:extLst>
              <a:ext uri="{FF2B5EF4-FFF2-40B4-BE49-F238E27FC236}">
                <a16:creationId xmlns:a16="http://schemas.microsoft.com/office/drawing/2014/main" id="{0ED56E6B-AE46-4385-A3F0-3A8CFD8A4E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06" y="2603500"/>
            <a:ext cx="2562225" cy="3416300"/>
          </a:xfrm>
        </p:spPr>
      </p:pic>
    </p:spTree>
    <p:extLst>
      <p:ext uri="{BB962C8B-B14F-4D97-AF65-F5344CB8AC3E}">
        <p14:creationId xmlns:p14="http://schemas.microsoft.com/office/powerpoint/2010/main" val="1661677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3CBC-9329-4F3D-B417-9688D94B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939108"/>
          </a:xfrm>
        </p:spPr>
        <p:txBody>
          <a:bodyPr/>
          <a:lstStyle/>
          <a:p>
            <a:pPr algn="ctr"/>
            <a:r>
              <a:rPr lang="en-US" sz="2800" dirty="0"/>
              <a:t>Cycle Forward Campaign</a:t>
            </a:r>
            <a:br>
              <a:rPr lang="en-US" sz="2800" dirty="0"/>
            </a:br>
            <a:r>
              <a:rPr lang="en-US" sz="2800" dirty="0"/>
              <a:t> Sustaining the dignity of women and girls 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33AFF9C9-17F5-4E9B-9760-BA9E07621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11" y="2603500"/>
            <a:ext cx="2639091" cy="3416300"/>
          </a:xfrm>
        </p:spPr>
      </p:pic>
    </p:spTree>
    <p:extLst>
      <p:ext uri="{BB962C8B-B14F-4D97-AF65-F5344CB8AC3E}">
        <p14:creationId xmlns:p14="http://schemas.microsoft.com/office/powerpoint/2010/main" val="2960815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DF3A-636B-4EFC-8078-31082F70B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Road to Shalom Workshops 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559390F-3BD1-4ECB-93C4-50ED6176C8F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14" y="2603500"/>
            <a:ext cx="4423985" cy="3416300"/>
          </a:xfrm>
        </p:spPr>
      </p:pic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8A166A-86C3-4A46-BAE7-A65217ED6D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22" y="2603500"/>
            <a:ext cx="4422394" cy="3416300"/>
          </a:xfrm>
        </p:spPr>
      </p:pic>
    </p:spTree>
    <p:extLst>
      <p:ext uri="{BB962C8B-B14F-4D97-AF65-F5344CB8AC3E}">
        <p14:creationId xmlns:p14="http://schemas.microsoft.com/office/powerpoint/2010/main" val="2063542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99DC-F822-4286-BC50-077572CE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Red Rubies Foundation </a:t>
            </a:r>
            <a:br>
              <a:rPr lang="en-US" dirty="0"/>
            </a:br>
            <a:r>
              <a:rPr lang="en-US" dirty="0"/>
              <a:t>Book Drive  </a:t>
            </a:r>
          </a:p>
        </p:txBody>
      </p:sp>
      <p:pic>
        <p:nvPicPr>
          <p:cNvPr id="8" name="Content Placeholder 7" descr="Logo, company name&#10;&#10;Description automatically generated">
            <a:extLst>
              <a:ext uri="{FF2B5EF4-FFF2-40B4-BE49-F238E27FC236}">
                <a16:creationId xmlns:a16="http://schemas.microsoft.com/office/drawing/2014/main" id="{06820A77-2CF5-4BD1-82F6-A261B1DF11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14" y="2603500"/>
            <a:ext cx="2772185" cy="3416300"/>
          </a:xfrm>
        </p:spPr>
      </p:pic>
      <p:pic>
        <p:nvPicPr>
          <p:cNvPr id="6" name="Content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1850C45-4A6F-4DB9-A592-D6E0EDB33E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075" y="2603500"/>
            <a:ext cx="2541688" cy="3416300"/>
          </a:xfrm>
        </p:spPr>
      </p:pic>
    </p:spTree>
    <p:extLst>
      <p:ext uri="{BB962C8B-B14F-4D97-AF65-F5344CB8AC3E}">
        <p14:creationId xmlns:p14="http://schemas.microsoft.com/office/powerpoint/2010/main" val="425905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6912-E223-48A0-BBE6-9ECE6043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Help Workshop &amp; Virtual Tour 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11E23B8-2274-456B-B1A6-2F217CD6F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11" y="2603500"/>
            <a:ext cx="2639091" cy="3416300"/>
          </a:xfrm>
        </p:spPr>
      </p:pic>
    </p:spTree>
    <p:extLst>
      <p:ext uri="{BB962C8B-B14F-4D97-AF65-F5344CB8AC3E}">
        <p14:creationId xmlns:p14="http://schemas.microsoft.com/office/powerpoint/2010/main" val="138670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AACE-D42C-49C6-B980-E542DE534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On the Horizon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DE009-D8D8-4B62-A681-91E40785D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Mission Trip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5E6DA-1FE8-4704-9F42-CBF171E1102D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Red Springs Mission Camp </a:t>
            </a:r>
          </a:p>
          <a:p>
            <a:r>
              <a:rPr lang="en-US" dirty="0"/>
              <a:t>Date: July 8-10, 2021</a:t>
            </a:r>
          </a:p>
          <a:p>
            <a:r>
              <a:rPr lang="en-US" dirty="0"/>
              <a:t>POC: Lisa M. Duncan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EE435-36F1-4DBF-851C-96E2C21D8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Retreat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26CC9B-F635-48D8-89AB-93E5CE23023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Camp Mundo Vista, Sophia NC</a:t>
            </a:r>
          </a:p>
          <a:p>
            <a:r>
              <a:rPr lang="en-US" dirty="0"/>
              <a:t>Date: October 22-23, 2021</a:t>
            </a:r>
          </a:p>
          <a:p>
            <a:r>
              <a:rPr lang="en-US" dirty="0"/>
              <a:t>POC: Lisa D. Jacobs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D88997-0A28-4A33-8D28-C7DC388C37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Info Meetings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2E3698-345C-4473-A1A0-07F2F555D24D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Regional information meetings will be hosted throughout the year. </a:t>
            </a:r>
          </a:p>
        </p:txBody>
      </p:sp>
    </p:spTree>
    <p:extLst>
      <p:ext uri="{BB962C8B-B14F-4D97-AF65-F5344CB8AC3E}">
        <p14:creationId xmlns:p14="http://schemas.microsoft.com/office/powerpoint/2010/main" val="173413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8ABDB68-E3D5-448E-97D3-06FFEF680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B8DD7FEB-D9F3-4F5B-982C-36B0664D0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96BA11E4-0636-4FA9-A836-2A4FB1764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E1F6A-D8B8-48EC-A8A1-A18C9D4F8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EBEBEB"/>
                </a:solidFill>
              </a:rPr>
              <a:t>Lisa D. Jacobs </a:t>
            </a:r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5681882E-BDD0-4311-AF62-E8019628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pic>
        <p:nvPicPr>
          <p:cNvPr id="5" name="Content Placeholder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CB445D6-D4DB-473D-8952-F611DF6C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26" y="645106"/>
            <a:ext cx="3728233" cy="5585369"/>
          </a:xfrm>
          <a:prstGeom prst="rect">
            <a:avLst/>
          </a:prstGeom>
        </p:spPr>
      </p:pic>
      <p:sp>
        <p:nvSpPr>
          <p:cNvPr id="27" name="Rectangle 19">
            <a:extLst>
              <a:ext uri="{FF2B5EF4-FFF2-40B4-BE49-F238E27FC236}">
                <a16:creationId xmlns:a16="http://schemas.microsoft.com/office/drawing/2014/main" id="{EADD3260-4BDA-459B-A162-5E1B897E3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83DA7DD-CA37-4ED7-8710-48E56B063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2F2E3C-66CD-4DEB-BA14-2A5912B65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37E269C-D949-47EB-A074-B2918B597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President, Sisters Who Care NC</a:t>
            </a:r>
          </a:p>
        </p:txBody>
      </p:sp>
    </p:spTree>
    <p:extLst>
      <p:ext uri="{BB962C8B-B14F-4D97-AF65-F5344CB8AC3E}">
        <p14:creationId xmlns:p14="http://schemas.microsoft.com/office/powerpoint/2010/main" val="2798955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90BB-479F-4506-A959-3D5D2B86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Leadership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32822-A353-4FAB-A65D-CF0533698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Christine Harper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163A5-4C1E-4D83-B568-8C02DE4177AD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154954" y="5100924"/>
            <a:ext cx="3050438" cy="917952"/>
          </a:xfrm>
        </p:spPr>
        <p:txBody>
          <a:bodyPr/>
          <a:lstStyle/>
          <a:p>
            <a:r>
              <a:rPr lang="en-US" dirty="0"/>
              <a:t>Leadership Development Coordinator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2509E-451A-4B9B-A977-75E193897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D2963C-EDBA-48AE-9FD6-2B879FDCA53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A4ACA2-D3C7-47CF-8B80-5F2ECFD8B7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Renee Patterson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F7772F-6B09-4DEA-810C-83412B2A0741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dirty="0"/>
              <a:t>Regional Director, Raleigh</a:t>
            </a:r>
          </a:p>
        </p:txBody>
      </p:sp>
      <p:pic>
        <p:nvPicPr>
          <p:cNvPr id="35" name="Picture Placeholder 34" descr="Text, logo, company name, whiteboard&#10;&#10;Description automatically generated">
            <a:extLst>
              <a:ext uri="{FF2B5EF4-FFF2-40B4-BE49-F238E27FC236}">
                <a16:creationId xmlns:a16="http://schemas.microsoft.com/office/drawing/2014/main" id="{99351E26-7157-40FC-8348-829EB526CB45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3" b="18223"/>
          <a:stretch>
            <a:fillRect/>
          </a:stretch>
        </p:blipFill>
        <p:spPr/>
      </p:pic>
      <p:pic>
        <p:nvPicPr>
          <p:cNvPr id="39" name="Picture Placeholder 38" descr="A person smiling and posing for the camera&#10;&#10;Description automatically generated">
            <a:extLst>
              <a:ext uri="{FF2B5EF4-FFF2-40B4-BE49-F238E27FC236}">
                <a16:creationId xmlns:a16="http://schemas.microsoft.com/office/drawing/2014/main" id="{F4A75270-2313-48F9-B26F-E38ADACE1BD1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1" b="20101"/>
          <a:stretch>
            <a:fillRect/>
          </a:stretch>
        </p:blipFill>
        <p:spPr/>
      </p:pic>
      <p:pic>
        <p:nvPicPr>
          <p:cNvPr id="43" name="Picture Placeholder 4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7AB3C73D-C8AB-4532-A55F-F94EA7C4EC45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8" b="276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44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E90BB-479F-4506-A959-3D5D2B860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Leadership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32822-A353-4FAB-A65D-CF0533698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Lisa M. Duncan</a:t>
            </a:r>
          </a:p>
        </p:txBody>
      </p:sp>
      <p:pic>
        <p:nvPicPr>
          <p:cNvPr id="13" name="Picture Placeholder 1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AF55BE87-9027-4B4A-8EC9-C93CA2457D12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7" b="30687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163A5-4C1E-4D83-B568-8C02DE4177AD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US" dirty="0"/>
              <a:t>Regional Director, Union County</a:t>
            </a:r>
          </a:p>
          <a:p>
            <a:r>
              <a:rPr lang="en-US" dirty="0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C2509E-451A-4B9B-A977-75E193897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LaTanya</a:t>
            </a:r>
            <a:r>
              <a:rPr lang="en-US" dirty="0"/>
              <a:t> Brown</a:t>
            </a:r>
          </a:p>
        </p:txBody>
      </p:sp>
      <p:pic>
        <p:nvPicPr>
          <p:cNvPr id="15" name="Picture Placeholder 1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7126BB8-149F-4407-A1E5-8EEC96AD990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r="2471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D2963C-EDBA-48AE-9FD6-2B879FDCA53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Regional Director, </a:t>
            </a:r>
            <a:r>
              <a:rPr lang="en-US" dirty="0" err="1"/>
              <a:t>Bruinswick</a:t>
            </a:r>
            <a:r>
              <a:rPr lang="en-US" dirty="0"/>
              <a:t> County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A4ACA2-D3C7-47CF-8B80-5F2ECFD8B7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Marie Howard Griffin</a:t>
            </a:r>
          </a:p>
        </p:txBody>
      </p:sp>
      <p:pic>
        <p:nvPicPr>
          <p:cNvPr id="17" name="Picture Placeholder 1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3A95363-B968-43A2-95AB-D8976DE7EC0B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6" b="23166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DF7772F-6B09-4DEA-810C-83412B2A0741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dirty="0"/>
              <a:t>Regional Director, New Hanover County</a:t>
            </a:r>
          </a:p>
        </p:txBody>
      </p:sp>
    </p:spTree>
    <p:extLst>
      <p:ext uri="{BB962C8B-B14F-4D97-AF65-F5344CB8AC3E}">
        <p14:creationId xmlns:p14="http://schemas.microsoft.com/office/powerpoint/2010/main" val="404201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5645-D763-4437-B06C-22DD9187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Leadership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55C3C-F5F2-44C1-A581-104AA2CD9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Veronica Weathers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EF7D01-A529-443A-B21E-7FE7060C05FF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r>
              <a:rPr lang="en-US" dirty="0"/>
              <a:t>Regional Director, Mecklenburg County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25AECE-4190-4469-852A-862E6DBFB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Kenyette</a:t>
            </a:r>
            <a:r>
              <a:rPr lang="en-US" dirty="0"/>
              <a:t> Brown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41BBBEF-AEED-4AD0-9BA2-1B15965E5D0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 dirty="0"/>
              <a:t>Regional Director, Cumberland </a:t>
            </a:r>
            <a:r>
              <a:rPr lang="en-US" dirty="0" err="1"/>
              <a:t>Couny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3A39E0-B5C4-44DC-B1D2-5A9C77791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Deidra Munford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02B23E-7438-410D-BDB0-FF2AB22A394E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en-US" dirty="0"/>
              <a:t>Regional Director, Triad NC</a:t>
            </a:r>
          </a:p>
        </p:txBody>
      </p:sp>
      <p:pic>
        <p:nvPicPr>
          <p:cNvPr id="17" name="Picture Placeholder 1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8D16D1EA-9471-4A2A-90CA-67F58E7AEE3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84" b="28084"/>
          <a:stretch>
            <a:fillRect/>
          </a:stretch>
        </p:blipFill>
        <p:spPr/>
      </p:pic>
      <p:pic>
        <p:nvPicPr>
          <p:cNvPr id="23" name="Picture Placeholder 22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9680B9AC-108A-4457-8F27-4D5DB7297213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6" b="17126"/>
          <a:stretch>
            <a:fillRect/>
          </a:stretch>
        </p:blipFill>
        <p:spPr/>
      </p:pic>
      <p:pic>
        <p:nvPicPr>
          <p:cNvPr id="29" name="Picture Placeholder 28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EA7BD13-0626-42BA-A815-5F10C029FE1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69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3CBC-9329-4F3D-B417-9688D94B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939108"/>
          </a:xfrm>
        </p:spPr>
        <p:txBody>
          <a:bodyPr/>
          <a:lstStyle/>
          <a:p>
            <a:pPr algn="ctr"/>
            <a:r>
              <a:rPr lang="en-US" sz="2800" dirty="0"/>
              <a:t>Leadership Training</a:t>
            </a:r>
            <a:br>
              <a:rPr lang="en-US" sz="2800" dirty="0"/>
            </a:br>
            <a:r>
              <a:rPr lang="en-US" sz="2800" dirty="0"/>
              <a:t>(4</a:t>
            </a:r>
            <a:r>
              <a:rPr lang="en-US" sz="2800" baseline="30000" dirty="0"/>
              <a:t>th</a:t>
            </a:r>
            <a:r>
              <a:rPr lang="en-US" sz="2800" dirty="0"/>
              <a:t> Sunday at 6:30pm – 8:00pm)</a:t>
            </a:r>
          </a:p>
        </p:txBody>
      </p:sp>
      <p:pic>
        <p:nvPicPr>
          <p:cNvPr id="1026" name="Picture 2" descr="Jesus On Leadership, Becoming a Servant Leader | First Baptist Church">
            <a:extLst>
              <a:ext uri="{FF2B5EF4-FFF2-40B4-BE49-F238E27FC236}">
                <a16:creationId xmlns:a16="http://schemas.microsoft.com/office/drawing/2014/main" id="{41115649-6DD3-4F3A-A61A-27CDADF9FA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56" y="3111500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118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49D78-B87A-4DEB-99B4-ABA9F658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Thursday Night Prayer &amp; Bible Study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E1F4C782-1A1A-43C2-B644-96147BE66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445" y="2603500"/>
            <a:ext cx="6073422" cy="3416300"/>
          </a:xfrm>
        </p:spPr>
      </p:pic>
    </p:spTree>
    <p:extLst>
      <p:ext uri="{BB962C8B-B14F-4D97-AF65-F5344CB8AC3E}">
        <p14:creationId xmlns:p14="http://schemas.microsoft.com/office/powerpoint/2010/main" val="221136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7F450-43E7-4A42-B188-36CE39E3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of July </a:t>
            </a:r>
            <a:r>
              <a:rPr lang="en-US" dirty="0" err="1"/>
              <a:t>FunRaiser</a:t>
            </a:r>
            <a:r>
              <a:rPr lang="en-US" dirty="0"/>
              <a:t> for </a:t>
            </a:r>
            <a:br>
              <a:rPr lang="en-US" dirty="0"/>
            </a:br>
            <a:r>
              <a:rPr lang="en-US" dirty="0"/>
              <a:t>Christian Life Home </a:t>
            </a:r>
          </a:p>
        </p:txBody>
      </p:sp>
      <p:pic>
        <p:nvPicPr>
          <p:cNvPr id="6" name="Content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B9A4DE9-DBBE-4B63-A31D-9B30C4660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73" y="2603500"/>
            <a:ext cx="4555066" cy="3416300"/>
          </a:xfr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7F031C0-73F1-4C55-97E2-BE2F28C780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3" y="3790026"/>
            <a:ext cx="4824412" cy="1043248"/>
          </a:xfrm>
        </p:spPr>
      </p:pic>
    </p:spTree>
    <p:extLst>
      <p:ext uri="{BB962C8B-B14F-4D97-AF65-F5344CB8AC3E}">
        <p14:creationId xmlns:p14="http://schemas.microsoft.com/office/powerpoint/2010/main" val="388510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E35-3848-4B21-B19D-617EF4EF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Domestic Violence Workshop with Called to Peace Ministries  </a:t>
            </a:r>
          </a:p>
        </p:txBody>
      </p:sp>
      <p:pic>
        <p:nvPicPr>
          <p:cNvPr id="8" name="Content Placeholder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A82BF1A-C23D-4498-88B7-6BFC27228B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86" y="2603500"/>
            <a:ext cx="4555066" cy="34163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3F5A20E-F58A-4759-B280-A64D9C6AB1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700" y="3126458"/>
            <a:ext cx="4824413" cy="2370383"/>
          </a:xfrm>
        </p:spPr>
      </p:pic>
    </p:spTree>
    <p:extLst>
      <p:ext uri="{BB962C8B-B14F-4D97-AF65-F5344CB8AC3E}">
        <p14:creationId xmlns:p14="http://schemas.microsoft.com/office/powerpoint/2010/main" val="593411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226</Words>
  <Application>Microsoft Office PowerPoint</Application>
  <PresentationFormat>Widescreen</PresentationFormat>
  <Paragraphs>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Ion Boardroom</vt:lpstr>
      <vt:lpstr>PowerPoint Presentation</vt:lpstr>
      <vt:lpstr>Lisa D. Jacobs </vt:lpstr>
      <vt:lpstr>Leadership Team </vt:lpstr>
      <vt:lpstr>Leadership Team </vt:lpstr>
      <vt:lpstr>Leadership Team </vt:lpstr>
      <vt:lpstr>Leadership Training (4th Sunday at 6:30pm – 8:00pm)</vt:lpstr>
      <vt:lpstr>Thursday Night Prayer &amp; Bible Study</vt:lpstr>
      <vt:lpstr>4th of July FunRaiser for  Christian Life Home </vt:lpstr>
      <vt:lpstr>Domestic Violence Workshop with Called to Peace Ministries  </vt:lpstr>
      <vt:lpstr>Diaper Campaign for the  Dorothy Mae Hall Foundation </vt:lpstr>
      <vt:lpstr>Decking the Halls at  Christian Life Home </vt:lpstr>
      <vt:lpstr>Fresh Anointing PodCast Reverend Dr. Jae Richardson, </vt:lpstr>
      <vt:lpstr>Lunch &amp; Love Campaign  for Atrium Health Cabarrus ICU Unit</vt:lpstr>
      <vt:lpstr>Cycle Forward Campaign  Sustaining the dignity of women and girls </vt:lpstr>
      <vt:lpstr>Road to Shalom Workshops </vt:lpstr>
      <vt:lpstr>Red Rubies Foundation  Book Drive  </vt:lpstr>
      <vt:lpstr>Project Help Workshop &amp; Virtual Tour </vt:lpstr>
      <vt:lpstr>On the Horizon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Jacobs</dc:creator>
  <cp:lastModifiedBy>Cynthia Brown</cp:lastModifiedBy>
  <cp:revision>6</cp:revision>
  <dcterms:created xsi:type="dcterms:W3CDTF">2020-11-17T19:28:50Z</dcterms:created>
  <dcterms:modified xsi:type="dcterms:W3CDTF">2020-11-18T02:10:53Z</dcterms:modified>
</cp:coreProperties>
</file>