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9" r:id="rId3"/>
    <p:sldId id="265" r:id="rId4"/>
    <p:sldId id="261" r:id="rId5"/>
    <p:sldId id="266" r:id="rId6"/>
    <p:sldId id="26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autoAdjust="0"/>
    <p:restoredTop sz="94640" autoAdjust="0"/>
  </p:normalViewPr>
  <p:slideViewPr>
    <p:cSldViewPr>
      <p:cViewPr varScale="1">
        <p:scale>
          <a:sx n="97" d="100"/>
          <a:sy n="97" d="100"/>
        </p:scale>
        <p:origin x="1064" y="19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1" y="0"/>
            <a:ext cx="12191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Title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5CDD5852-9499-4F1F-BA51-CB3C634FE756}" type="datetimeFigureOut">
              <a:rPr lang="en-US" smtClean="0"/>
              <a:pPr/>
              <a:t>11/5/22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113EA6-541E-43AB-B1EE-602611790C49}" type="slidenum">
              <a:rPr lang="en-US" smtClean="0"/>
              <a:pPr/>
              <a:t>‹#›</a:t>
            </a:fld>
            <a:endParaRPr lang="en-US" dirty="0"/>
          </a:p>
        </p:txBody>
      </p:sp>
      <p:sp>
        <p:nvSpPr>
          <p:cNvPr id="10" name="Rectangle 9"/>
          <p:cNvSpPr/>
          <p:nvPr/>
        </p:nvSpPr>
        <p:spPr bwMode="invGray">
          <a:xfrm>
            <a:off x="0" y="5128334"/>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CDD5852-9499-4F1F-BA51-CB3C634FE756}" type="datetimeFigureOut">
              <a:rPr lang="en-US" smtClean="0"/>
              <a:pPr/>
              <a:t>11/5/22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113EA6-541E-43AB-B1EE-602611790C4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8798560" y="0"/>
            <a:ext cx="6096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8" name="Rectangle 7"/>
          <p:cNvSpPr/>
          <p:nvPr/>
        </p:nvSpPr>
        <p:spPr bwMode="ltGray">
          <a:xfrm>
            <a:off x="8863584" y="0"/>
            <a:ext cx="33528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Vertical Title 1"/>
          <p:cNvSpPr>
            <a:spLocks noGrp="1"/>
          </p:cNvSpPr>
          <p:nvPr>
            <p:ph type="title" orient="vert"/>
          </p:nvPr>
        </p:nvSpPr>
        <p:spPr>
          <a:xfrm>
            <a:off x="9042400" y="274641"/>
            <a:ext cx="2540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304801"/>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CDD5852-9499-4F1F-BA51-CB3C634FE756}" type="datetimeFigureOut">
              <a:rPr lang="en-US" smtClean="0"/>
              <a:pPr/>
              <a:t>11/5/22</a:t>
            </a:fld>
            <a:endParaRPr lang="en-US" dirty="0"/>
          </a:p>
        </p:txBody>
      </p:sp>
      <p:sp>
        <p:nvSpPr>
          <p:cNvPr id="5" name="Footer Placeholder 4"/>
          <p:cNvSpPr>
            <a:spLocks noGrp="1"/>
          </p:cNvSpPr>
          <p:nvPr>
            <p:ph type="ftr" sz="quarter" idx="11"/>
          </p:nvPr>
        </p:nvSpPr>
        <p:spPr>
          <a:xfrm>
            <a:off x="3520796" y="6377460"/>
            <a:ext cx="5115205" cy="365125"/>
          </a:xfrm>
        </p:spPr>
        <p:txBody>
          <a:bodyPr/>
          <a:lstStyle/>
          <a:p>
            <a:endParaRPr lang="en-US" dirty="0"/>
          </a:p>
        </p:txBody>
      </p:sp>
      <p:sp>
        <p:nvSpPr>
          <p:cNvPr id="6" name="Slide Number Placeholder 5"/>
          <p:cNvSpPr>
            <a:spLocks noGrp="1"/>
          </p:cNvSpPr>
          <p:nvPr>
            <p:ph type="sldNum" sz="quarter" idx="12"/>
          </p:nvPr>
        </p:nvSpPr>
        <p:spPr/>
        <p:txBody>
          <a:bodyPr/>
          <a:lstStyle/>
          <a:p>
            <a:fld id="{B8113EA6-541E-43AB-B1EE-602611790C4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CDD5852-9499-4F1F-BA51-CB3C634FE756}" type="datetimeFigureOut">
              <a:rPr lang="en-US" smtClean="0"/>
              <a:pPr/>
              <a:t>11/5/22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113EA6-541E-43AB-B1EE-602611790C4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12192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12" name="Rectangle 11"/>
          <p:cNvSpPr/>
          <p:nvPr/>
        </p:nvSpPr>
        <p:spPr bwMode="invGray">
          <a:xfrm>
            <a:off x="0" y="2602520"/>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Title 1"/>
          <p:cNvSpPr>
            <a:spLocks noGrp="1"/>
          </p:cNvSpPr>
          <p:nvPr>
            <p:ph type="title"/>
          </p:nvPr>
        </p:nvSpPr>
        <p:spPr>
          <a:xfrm>
            <a:off x="999744" y="118872"/>
            <a:ext cx="10684256"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987552" y="1828800"/>
            <a:ext cx="10696448"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CDD5852-9499-4F1F-BA51-CB3C634FE756}" type="datetimeFigureOut">
              <a:rPr lang="en-US" smtClean="0"/>
              <a:pPr/>
              <a:t>11/5/22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113EA6-541E-43AB-B1EE-602611790C49}"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1773936"/>
            <a:ext cx="53848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773936"/>
            <a:ext cx="53848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CDD5852-9499-4F1F-BA51-CB3C634FE756}" type="datetimeFigureOut">
              <a:rPr lang="en-US" smtClean="0"/>
              <a:pPr/>
              <a:t>11/5/22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8113EA6-541E-43AB-B1EE-602611790C4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1698988"/>
            <a:ext cx="5386917"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609600" y="244951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6193368" y="1698988"/>
            <a:ext cx="5389033"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44951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5CDD5852-9499-4F1F-BA51-CB3C634FE756}" type="datetimeFigureOut">
              <a:rPr lang="en-US" smtClean="0"/>
              <a:pPr/>
              <a:t>11/5/22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8113EA6-541E-43AB-B1EE-602611790C4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5CDD5852-9499-4F1F-BA51-CB3C634FE756}" type="datetimeFigureOut">
              <a:rPr lang="en-US" smtClean="0"/>
              <a:pPr/>
              <a:t>11/5/22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8113EA6-541E-43AB-B1EE-602611790C4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DD5852-9499-4F1F-BA51-CB3C634FE756}" type="datetimeFigureOut">
              <a:rPr lang="en-US" smtClean="0"/>
              <a:pPr/>
              <a:t>11/5/22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8113EA6-541E-43AB-B1EE-602611790C4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784" y="152400"/>
            <a:ext cx="3364992"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4025837" y="1743134"/>
            <a:ext cx="789418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223784" y="1730018"/>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CDD5852-9499-4F1F-BA51-CB3C634FE756}" type="datetimeFigureOut">
              <a:rPr lang="en-US" smtClean="0"/>
              <a:pPr/>
              <a:t>11/5/22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8113EA6-541E-43AB-B1EE-602611790C49}" type="slidenum">
              <a:rPr lang="en-US" smtClean="0"/>
              <a:pPr/>
              <a:t>‹#›</a:t>
            </a:fld>
            <a:endParaRPr lang="en-US" dirty="0"/>
          </a:p>
        </p:txBody>
      </p:sp>
      <p:sp>
        <p:nvSpPr>
          <p:cNvPr id="12" name="Rectangle 11"/>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9" name="Rectangle 8"/>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5448"/>
            <a:ext cx="3366867"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3871741" y="1484808"/>
            <a:ext cx="832986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dirty="0"/>
              <a:t>Click icon to add picture</a:t>
            </a:r>
          </a:p>
        </p:txBody>
      </p:sp>
      <p:sp>
        <p:nvSpPr>
          <p:cNvPr id="4" name="Text Placeholder 3"/>
          <p:cNvSpPr>
            <a:spLocks noGrp="1"/>
          </p:cNvSpPr>
          <p:nvPr>
            <p:ph type="body" sz="half" idx="2"/>
          </p:nvPr>
        </p:nvSpPr>
        <p:spPr>
          <a:xfrm>
            <a:off x="219456" y="1728216"/>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219456" y="1170432"/>
            <a:ext cx="3364992" cy="201168"/>
          </a:xfrm>
        </p:spPr>
        <p:txBody>
          <a:bodyPr/>
          <a:lstStyle/>
          <a:p>
            <a:fld id="{5CDD5852-9499-4F1F-BA51-CB3C634FE756}" type="datetimeFigureOut">
              <a:rPr lang="en-US" smtClean="0"/>
              <a:pPr/>
              <a:t>11/5/22</a:t>
            </a:fld>
            <a:endParaRPr lang="en-US" dirty="0"/>
          </a:p>
        </p:txBody>
      </p:sp>
      <p:sp>
        <p:nvSpPr>
          <p:cNvPr id="11" name="Rectangle 10"/>
          <p:cNvSpPr/>
          <p:nvPr/>
        </p:nvSpPr>
        <p:spPr>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9" name="Rectangle 8"/>
          <p:cNvSpPr/>
          <p:nvPr/>
        </p:nvSpPr>
        <p:spPr bwMode="invGray">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6" name="Footer Placeholder 5"/>
          <p:cNvSpPr>
            <a:spLocks noGrp="1"/>
          </p:cNvSpPr>
          <p:nvPr>
            <p:ph type="ftr" sz="quarter" idx="11"/>
          </p:nvPr>
        </p:nvSpPr>
        <p:spPr>
          <a:xfrm>
            <a:off x="4047744" y="1170432"/>
            <a:ext cx="6925056" cy="201168"/>
          </a:xfrm>
        </p:spPr>
        <p:txBody>
          <a:bodyPr/>
          <a:lstStyle>
            <a:lvl1pPr>
              <a:defRPr>
                <a:solidFill>
                  <a:schemeClr val="bg1">
                    <a:shade val="50000"/>
                  </a:schemeClr>
                </a:solidFill>
              </a:defRPr>
            </a:lvl1pPr>
          </a:lstStyle>
          <a:p>
            <a:endParaRPr lang="en-US" dirty="0"/>
          </a:p>
        </p:txBody>
      </p:sp>
      <p:sp>
        <p:nvSpPr>
          <p:cNvPr id="7" name="Slide Number Placeholder 6"/>
          <p:cNvSpPr>
            <a:spLocks noGrp="1"/>
          </p:cNvSpPr>
          <p:nvPr>
            <p:ph type="sldNum" sz="quarter" idx="12"/>
          </p:nvPr>
        </p:nvSpPr>
        <p:spPr>
          <a:xfrm>
            <a:off x="11119104" y="1170432"/>
            <a:ext cx="978485" cy="201168"/>
          </a:xfrm>
        </p:spPr>
        <p:txBody>
          <a:bodyPr/>
          <a:lstStyle/>
          <a:p>
            <a:fld id="{B8113EA6-541E-43AB-B1EE-602611790C49}"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7" name="Rectangle 6"/>
          <p:cNvSpPr/>
          <p:nvPr/>
        </p:nvSpPr>
        <p:spPr bwMode="ltGray">
          <a:xfrm>
            <a:off x="1" y="1"/>
            <a:ext cx="12191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Title Placeholder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609600" y="1775192"/>
            <a:ext cx="109728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5CDD5852-9499-4F1F-BA51-CB3C634FE756}" type="datetimeFigureOut">
              <a:rPr lang="en-US" smtClean="0"/>
              <a:pPr/>
              <a:t>11/5/22</a:t>
            </a:fld>
            <a:endParaRPr lang="en-US" dirty="0"/>
          </a:p>
        </p:txBody>
      </p:sp>
      <p:sp>
        <p:nvSpPr>
          <p:cNvPr id="5" name="Footer Placeholder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dirty="0"/>
          </a:p>
        </p:txBody>
      </p:sp>
      <p:sp>
        <p:nvSpPr>
          <p:cNvPr id="6" name="Slide Number Placeholder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8113EA6-541E-43AB-B1EE-602611790C4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743200"/>
            <a:ext cx="10769600" cy="2286000"/>
          </a:xfrm>
        </p:spPr>
        <p:txBody>
          <a:bodyPr>
            <a:normAutofit/>
          </a:bodyPr>
          <a:lstStyle/>
          <a:p>
            <a:pPr algn="ctr"/>
            <a:r>
              <a:rPr lang="en-US" sz="8000" dirty="0"/>
              <a:t>Looking Unto Jesus </a:t>
            </a:r>
          </a:p>
        </p:txBody>
      </p:sp>
      <p:sp>
        <p:nvSpPr>
          <p:cNvPr id="3" name="Subtitle 2"/>
          <p:cNvSpPr>
            <a:spLocks noGrp="1"/>
          </p:cNvSpPr>
          <p:nvPr>
            <p:ph type="subTitle" idx="1"/>
          </p:nvPr>
        </p:nvSpPr>
        <p:spPr>
          <a:xfrm>
            <a:off x="914400" y="1295400"/>
            <a:ext cx="10769600" cy="1143000"/>
          </a:xfrm>
        </p:spPr>
        <p:txBody>
          <a:bodyPr>
            <a:normAutofit/>
          </a:bodyPr>
          <a:lstStyle/>
          <a:p>
            <a:r>
              <a:rPr lang="en-US" sz="7200" b="1" dirty="0"/>
              <a:t>Hebrews 12:1-2</a:t>
            </a:r>
            <a:endParaRPr lang="en-US" sz="7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BED3CC-EE8C-412B-92B0-338A85BE6A85}"/>
              </a:ext>
            </a:extLst>
          </p:cNvPr>
          <p:cNvSpPr>
            <a:spLocks noGrp="1"/>
          </p:cNvSpPr>
          <p:nvPr>
            <p:ph idx="1"/>
          </p:nvPr>
        </p:nvSpPr>
        <p:spPr>
          <a:xfrm>
            <a:off x="0" y="1295400"/>
            <a:ext cx="12192000" cy="5486400"/>
          </a:xfrm>
        </p:spPr>
        <p:txBody>
          <a:bodyPr>
            <a:normAutofit fontScale="92500" lnSpcReduction="20000"/>
          </a:bodyPr>
          <a:lstStyle/>
          <a:p>
            <a:pPr marL="118872" indent="0" algn="l">
              <a:buNone/>
            </a:pPr>
            <a:r>
              <a:rPr lang="en-US" sz="6600" b="1" dirty="0"/>
              <a:t>Hebrews 12</a:t>
            </a:r>
            <a:r>
              <a:rPr lang="en-US" sz="6600" b="1" i="0" dirty="0">
                <a:solidFill>
                  <a:srgbClr val="000000"/>
                </a:solidFill>
                <a:effectLst/>
                <a:latin typeface="system-ui"/>
              </a:rPr>
              <a:t>   </a:t>
            </a:r>
            <a:r>
              <a:rPr lang="en-US" sz="6300" b="1" i="0" dirty="0">
                <a:solidFill>
                  <a:srgbClr val="000000"/>
                </a:solidFill>
                <a:effectLst/>
                <a:latin typeface="system-ui"/>
              </a:rPr>
              <a:t>Wherefore seeing we also are compassed about with so great a cloud of witnesses, let us lay aside every weight, and the sin which doth so easily beset us, and let us run with patience the race that is set before us</a:t>
            </a:r>
            <a:r>
              <a:rPr lang="en-US" sz="6000" b="1" i="0" dirty="0">
                <a:solidFill>
                  <a:srgbClr val="000000"/>
                </a:solidFill>
                <a:effectLst/>
                <a:latin typeface="system-ui"/>
              </a:rPr>
              <a:t>,</a:t>
            </a:r>
            <a:r>
              <a:rPr lang="en-US" sz="6000" b="1" dirty="0"/>
              <a:t> </a:t>
            </a:r>
          </a:p>
        </p:txBody>
      </p:sp>
    </p:spTree>
    <p:extLst>
      <p:ext uri="{BB962C8B-B14F-4D97-AF65-F5344CB8AC3E}">
        <p14:creationId xmlns:p14="http://schemas.microsoft.com/office/powerpoint/2010/main" val="1712015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BED3CC-EE8C-412B-92B0-338A85BE6A85}"/>
              </a:ext>
            </a:extLst>
          </p:cNvPr>
          <p:cNvSpPr>
            <a:spLocks noGrp="1"/>
          </p:cNvSpPr>
          <p:nvPr>
            <p:ph idx="1"/>
          </p:nvPr>
        </p:nvSpPr>
        <p:spPr>
          <a:xfrm>
            <a:off x="0" y="1447800"/>
            <a:ext cx="12192000" cy="5334000"/>
          </a:xfrm>
        </p:spPr>
        <p:txBody>
          <a:bodyPr>
            <a:normAutofit lnSpcReduction="10000"/>
          </a:bodyPr>
          <a:lstStyle/>
          <a:p>
            <a:pPr marL="118872" indent="0" algn="l">
              <a:buNone/>
            </a:pPr>
            <a:r>
              <a:rPr lang="en-US" sz="6600" b="1" i="0" baseline="30000" dirty="0">
                <a:solidFill>
                  <a:srgbClr val="000000"/>
                </a:solidFill>
                <a:effectLst/>
                <a:latin typeface="system-ui"/>
              </a:rPr>
              <a:t>2 </a:t>
            </a:r>
            <a:r>
              <a:rPr lang="en-US" sz="6000" b="1" i="0" dirty="0">
                <a:solidFill>
                  <a:srgbClr val="000000"/>
                </a:solidFill>
                <a:effectLst/>
                <a:latin typeface="system-ui"/>
              </a:rPr>
              <a:t>Looking unto Jesus the author and finisher of our faith; who for the joy that was set before him endured the cross, despising the shame, and is set down at the right hand of the throne of God.</a:t>
            </a:r>
            <a:r>
              <a:rPr lang="en-US" sz="6000" b="1" dirty="0"/>
              <a:t> </a:t>
            </a:r>
          </a:p>
        </p:txBody>
      </p:sp>
    </p:spTree>
    <p:extLst>
      <p:ext uri="{BB962C8B-B14F-4D97-AF65-F5344CB8AC3E}">
        <p14:creationId xmlns:p14="http://schemas.microsoft.com/office/powerpoint/2010/main" val="1614143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10972800" cy="1219200"/>
          </a:xfrm>
        </p:spPr>
        <p:txBody>
          <a:bodyPr>
            <a:noAutofit/>
          </a:bodyPr>
          <a:lstStyle/>
          <a:p>
            <a:pPr algn="ctr"/>
            <a:r>
              <a:rPr lang="en-US" sz="6600" dirty="0"/>
              <a:t>The Witnesses To Life’s Race</a:t>
            </a:r>
          </a:p>
        </p:txBody>
      </p:sp>
      <p:sp>
        <p:nvSpPr>
          <p:cNvPr id="3" name="Content Placeholder 2"/>
          <p:cNvSpPr>
            <a:spLocks noGrp="1"/>
          </p:cNvSpPr>
          <p:nvPr>
            <p:ph idx="1"/>
          </p:nvPr>
        </p:nvSpPr>
        <p:spPr>
          <a:xfrm>
            <a:off x="304800" y="1828800"/>
            <a:ext cx="11887200" cy="5029200"/>
          </a:xfrm>
        </p:spPr>
        <p:txBody>
          <a:bodyPr>
            <a:normAutofit lnSpcReduction="10000"/>
          </a:bodyPr>
          <a:lstStyle/>
          <a:p>
            <a:pPr>
              <a:buFont typeface="Wingdings" panose="05000000000000000000" pitchFamily="2" charset="2"/>
              <a:buChar char="q"/>
            </a:pPr>
            <a:r>
              <a:rPr lang="en-US" sz="6600" b="1" dirty="0"/>
              <a:t> The Saints Of The Ages</a:t>
            </a:r>
          </a:p>
          <a:p>
            <a:endParaRPr lang="en-US" sz="800" b="1" dirty="0"/>
          </a:p>
          <a:p>
            <a:pPr>
              <a:buFont typeface="Wingdings" panose="05000000000000000000" pitchFamily="2" charset="2"/>
              <a:buChar char="q"/>
            </a:pPr>
            <a:r>
              <a:rPr lang="en-US" sz="6200" b="1" dirty="0"/>
              <a:t> </a:t>
            </a:r>
            <a:r>
              <a:rPr lang="en-US" sz="7100" b="1" dirty="0"/>
              <a:t>Heavenly Angels</a:t>
            </a:r>
          </a:p>
          <a:p>
            <a:endParaRPr lang="en-US" sz="800" b="1" dirty="0"/>
          </a:p>
          <a:p>
            <a:pPr>
              <a:buFont typeface="Wingdings" panose="05000000000000000000" pitchFamily="2" charset="2"/>
              <a:buChar char="q"/>
            </a:pPr>
            <a:r>
              <a:rPr lang="en-US" sz="6200" b="1" dirty="0"/>
              <a:t> </a:t>
            </a:r>
            <a:r>
              <a:rPr lang="en-US" sz="7100" b="1" dirty="0"/>
              <a:t>Satanic Messengers</a:t>
            </a:r>
          </a:p>
          <a:p>
            <a:pPr marL="118872" indent="0">
              <a:buNone/>
            </a:pPr>
            <a:r>
              <a:rPr lang="en-US" sz="7100" b="1" dirty="0"/>
              <a:t>     </a:t>
            </a:r>
            <a:endParaRPr lang="en-US" sz="7100" dirty="0"/>
          </a:p>
          <a:p>
            <a:pPr>
              <a:buNone/>
            </a:pPr>
            <a:r>
              <a:rPr lang="en-US" b="1" dirty="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10972800" cy="1219200"/>
          </a:xfrm>
        </p:spPr>
        <p:txBody>
          <a:bodyPr>
            <a:noAutofit/>
          </a:bodyPr>
          <a:lstStyle/>
          <a:p>
            <a:pPr algn="ctr"/>
            <a:r>
              <a:rPr lang="en-US" sz="6600" dirty="0"/>
              <a:t>The Approach To Life’s Race  </a:t>
            </a:r>
          </a:p>
        </p:txBody>
      </p:sp>
      <p:sp>
        <p:nvSpPr>
          <p:cNvPr id="3" name="Content Placeholder 2"/>
          <p:cNvSpPr>
            <a:spLocks noGrp="1"/>
          </p:cNvSpPr>
          <p:nvPr>
            <p:ph idx="1"/>
          </p:nvPr>
        </p:nvSpPr>
        <p:spPr>
          <a:xfrm>
            <a:off x="304800" y="1828800"/>
            <a:ext cx="11887200" cy="5029200"/>
          </a:xfrm>
        </p:spPr>
        <p:txBody>
          <a:bodyPr>
            <a:normAutofit/>
          </a:bodyPr>
          <a:lstStyle/>
          <a:p>
            <a:pPr>
              <a:buFont typeface="Wingdings" panose="05000000000000000000" pitchFamily="2" charset="2"/>
              <a:buChar char="q"/>
            </a:pPr>
            <a:r>
              <a:rPr lang="en-US" sz="6200" b="1" dirty="0"/>
              <a:t> </a:t>
            </a:r>
            <a:r>
              <a:rPr lang="en-US" sz="7100" b="1" dirty="0"/>
              <a:t>Discipline Is Required</a:t>
            </a:r>
          </a:p>
          <a:p>
            <a:pPr marL="118872" indent="0">
              <a:buNone/>
            </a:pPr>
            <a:endParaRPr lang="en-US" sz="800" b="1" dirty="0"/>
          </a:p>
          <a:p>
            <a:pPr>
              <a:buFont typeface="Wingdings" panose="05000000000000000000" pitchFamily="2" charset="2"/>
              <a:buChar char="q"/>
            </a:pPr>
            <a:r>
              <a:rPr lang="en-US" sz="6200" b="1" dirty="0"/>
              <a:t> </a:t>
            </a:r>
            <a:r>
              <a:rPr lang="en-US" sz="7100" b="1" dirty="0"/>
              <a:t>Direction Is Mandatory</a:t>
            </a:r>
          </a:p>
          <a:p>
            <a:endParaRPr lang="en-US" sz="800" b="1" dirty="0"/>
          </a:p>
          <a:p>
            <a:pPr>
              <a:buFont typeface="Wingdings" panose="05000000000000000000" pitchFamily="2" charset="2"/>
              <a:buChar char="q"/>
            </a:pPr>
            <a:r>
              <a:rPr lang="en-US" sz="6200" b="1" dirty="0"/>
              <a:t> </a:t>
            </a:r>
            <a:r>
              <a:rPr lang="en-US" sz="7100" b="1" dirty="0"/>
              <a:t>Determination Is Necessary</a:t>
            </a:r>
          </a:p>
          <a:p>
            <a:endParaRPr lang="en-US" sz="800" b="1" dirty="0"/>
          </a:p>
          <a:p>
            <a:pPr marL="118872" indent="0">
              <a:buNone/>
            </a:pPr>
            <a:r>
              <a:rPr lang="en-US" b="1" dirty="0"/>
              <a:t>  </a:t>
            </a:r>
            <a:endParaRPr lang="en-US" dirty="0"/>
          </a:p>
        </p:txBody>
      </p:sp>
    </p:spTree>
    <p:extLst>
      <p:ext uri="{BB962C8B-B14F-4D97-AF65-F5344CB8AC3E}">
        <p14:creationId xmlns:p14="http://schemas.microsoft.com/office/powerpoint/2010/main" val="16444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0"/>
            <a:ext cx="12039600" cy="1219200"/>
          </a:xfrm>
        </p:spPr>
        <p:txBody>
          <a:bodyPr>
            <a:noAutofit/>
          </a:bodyPr>
          <a:lstStyle/>
          <a:p>
            <a:pPr algn="ctr"/>
            <a:r>
              <a:rPr lang="en-US" sz="6600" dirty="0"/>
              <a:t>The Momentum For Life’s Race  </a:t>
            </a:r>
          </a:p>
        </p:txBody>
      </p:sp>
      <p:sp>
        <p:nvSpPr>
          <p:cNvPr id="3" name="Content Placeholder 2"/>
          <p:cNvSpPr>
            <a:spLocks noGrp="1"/>
          </p:cNvSpPr>
          <p:nvPr>
            <p:ph idx="1"/>
          </p:nvPr>
        </p:nvSpPr>
        <p:spPr>
          <a:xfrm>
            <a:off x="304800" y="1676400"/>
            <a:ext cx="11887200" cy="5181600"/>
          </a:xfrm>
        </p:spPr>
        <p:txBody>
          <a:bodyPr>
            <a:normAutofit fontScale="77500" lnSpcReduction="20000"/>
          </a:bodyPr>
          <a:lstStyle/>
          <a:p>
            <a:pPr marL="118872" indent="0" algn="ctr">
              <a:buNone/>
            </a:pPr>
            <a:r>
              <a:rPr lang="en-US" sz="8500" b="1" dirty="0"/>
              <a:t>Look Away From…</a:t>
            </a:r>
          </a:p>
          <a:p>
            <a:pPr>
              <a:buFont typeface="Wingdings" panose="05000000000000000000" pitchFamily="2" charset="2"/>
              <a:buChar char="q"/>
            </a:pPr>
            <a:r>
              <a:rPr lang="en-US" sz="7100" b="1" dirty="0"/>
              <a:t> </a:t>
            </a:r>
            <a:r>
              <a:rPr lang="en-US" sz="8500" b="1" dirty="0"/>
              <a:t>Those Who’ve Finished</a:t>
            </a:r>
          </a:p>
          <a:p>
            <a:pPr marL="118872" indent="0">
              <a:buNone/>
            </a:pPr>
            <a:endParaRPr lang="en-US" sz="2800" b="1" dirty="0"/>
          </a:p>
          <a:p>
            <a:pPr>
              <a:buFont typeface="Wingdings" panose="05000000000000000000" pitchFamily="2" charset="2"/>
              <a:buChar char="q"/>
            </a:pPr>
            <a:r>
              <a:rPr lang="en-US" sz="7100" b="1" dirty="0"/>
              <a:t> </a:t>
            </a:r>
            <a:r>
              <a:rPr lang="en-US" sz="8500" b="1" dirty="0"/>
              <a:t>Friends And Family</a:t>
            </a:r>
          </a:p>
          <a:p>
            <a:endParaRPr lang="en-US" sz="2800" b="1" dirty="0"/>
          </a:p>
          <a:p>
            <a:pPr>
              <a:buFont typeface="Wingdings" panose="05000000000000000000" pitchFamily="2" charset="2"/>
              <a:buChar char="q"/>
            </a:pPr>
            <a:r>
              <a:rPr lang="en-US" sz="7100" b="1" dirty="0"/>
              <a:t> </a:t>
            </a:r>
            <a:r>
              <a:rPr lang="en-US" sz="8500" b="1" dirty="0"/>
              <a:t>Look By Faith</a:t>
            </a:r>
          </a:p>
          <a:p>
            <a:endParaRPr lang="en-US" sz="2800" b="1" dirty="0"/>
          </a:p>
          <a:p>
            <a:pPr marL="118872" indent="0">
              <a:buNone/>
            </a:pPr>
            <a:r>
              <a:rPr lang="en-US" sz="6200" b="1" dirty="0"/>
              <a:t>     </a:t>
            </a:r>
            <a:endParaRPr lang="en-US" sz="6200" dirty="0"/>
          </a:p>
          <a:p>
            <a:pPr>
              <a:buNone/>
            </a:pPr>
            <a:r>
              <a:rPr lang="en-US" b="1" dirty="0"/>
              <a:t>  </a:t>
            </a:r>
            <a:endParaRPr lang="en-US" dirty="0"/>
          </a:p>
        </p:txBody>
      </p:sp>
    </p:spTree>
    <p:extLst>
      <p:ext uri="{BB962C8B-B14F-4D97-AF65-F5344CB8AC3E}">
        <p14:creationId xmlns:p14="http://schemas.microsoft.com/office/powerpoint/2010/main" val="3492411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blinds(horizontal)">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345</TotalTime>
  <Words>156</Words>
  <Application>Microsoft Macintosh PowerPoint</Application>
  <PresentationFormat>Widescreen</PresentationFormat>
  <Paragraphs>30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Corbel</vt:lpstr>
      <vt:lpstr>system-ui</vt:lpstr>
      <vt:lpstr>Wingdings</vt:lpstr>
      <vt:lpstr>Wingdings 2</vt:lpstr>
      <vt:lpstr>Wingdings 3</vt:lpstr>
      <vt:lpstr>Module</vt:lpstr>
      <vt:lpstr>Looking Unto Jesus </vt:lpstr>
      <vt:lpstr>PowerPoint Presentation</vt:lpstr>
      <vt:lpstr>PowerPoint Presentation</vt:lpstr>
      <vt:lpstr>The Witnesses To Life’s Race</vt:lpstr>
      <vt:lpstr>The Approach To Life’s Race  </vt:lpstr>
      <vt:lpstr>The Momentum For Life’s Race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Make A Marriage Work</dc:title>
  <dc:creator>SBC</dc:creator>
  <cp:lastModifiedBy>Summers Baptist Church</cp:lastModifiedBy>
  <cp:revision>30</cp:revision>
  <dcterms:created xsi:type="dcterms:W3CDTF">2013-02-10T16:06:46Z</dcterms:created>
  <dcterms:modified xsi:type="dcterms:W3CDTF">2022-11-05T22:16:36Z</dcterms:modified>
</cp:coreProperties>
</file>