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9" r:id="rId3"/>
    <p:sldId id="259" r:id="rId4"/>
    <p:sldId id="260" r:id="rId5"/>
    <p:sldId id="261" r:id="rId6"/>
    <p:sldId id="262" r:id="rId7"/>
    <p:sldId id="257" r:id="rId8"/>
    <p:sldId id="282" r:id="rId9"/>
    <p:sldId id="263" r:id="rId10"/>
    <p:sldId id="264" r:id="rId11"/>
    <p:sldId id="258" r:id="rId12"/>
    <p:sldId id="265" r:id="rId13"/>
    <p:sldId id="266" r:id="rId14"/>
    <p:sldId id="281" r:id="rId15"/>
    <p:sldId id="267" r:id="rId16"/>
    <p:sldId id="268" r:id="rId17"/>
    <p:sldId id="269" r:id="rId18"/>
    <p:sldId id="271" r:id="rId19"/>
    <p:sldId id="270" r:id="rId20"/>
    <p:sldId id="274" r:id="rId21"/>
    <p:sldId id="275" r:id="rId22"/>
    <p:sldId id="276" r:id="rId23"/>
    <p:sldId id="272" r:id="rId24"/>
    <p:sldId id="273" r:id="rId25"/>
    <p:sldId id="277" r:id="rId26"/>
    <p:sldId id="280" r:id="rId27"/>
    <p:sldId id="27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5AF6F-55F0-4E93-B7A4-64231DFE5860}" type="datetimeFigureOut">
              <a:rPr lang="en-NZ" smtClean="0"/>
              <a:pPr/>
              <a:t>14/06/2014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7C2A7B8-A60A-443A-90DE-CBE6A38090C0}"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5AF6F-55F0-4E93-B7A4-64231DFE5860}" type="datetimeFigureOut">
              <a:rPr lang="en-NZ" smtClean="0"/>
              <a:pPr/>
              <a:t>14/06/2014</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2A7B8-A60A-443A-90DE-CBE6A38090C0}"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NZ" sz="8000" b="1" dirty="0" smtClean="0">
                <a:solidFill>
                  <a:srgbClr val="FF0000"/>
                </a:solidFill>
                <a:latin typeface="Bradley Hand ITC" pitchFamily="66" charset="0"/>
              </a:rPr>
              <a:t>Healing and the Gospel!</a:t>
            </a:r>
            <a:endParaRPr lang="en-NZ" sz="8000" b="1" dirty="0">
              <a:solidFill>
                <a:srgbClr val="FF0000"/>
              </a:solidFill>
              <a:latin typeface="Bradley Hand ITC" pitchFamily="66" charset="0"/>
            </a:endParaRPr>
          </a:p>
        </p:txBody>
      </p:sp>
      <p:sp>
        <p:nvSpPr>
          <p:cNvPr id="3" name="Subtitle 2"/>
          <p:cNvSpPr>
            <a:spLocks noGrp="1"/>
          </p:cNvSpPr>
          <p:nvPr>
            <p:ph type="subTitle" idx="1"/>
          </p:nvPr>
        </p:nvSpPr>
        <p:spPr/>
        <p:txBody>
          <a:bodyPr/>
          <a:lstStyle/>
          <a:p>
            <a:endParaRPr lang="en-NZ" dirty="0" smtClean="0"/>
          </a:p>
          <a:p>
            <a:endParaRPr lang="en-NZ" dirty="0"/>
          </a:p>
          <a:p>
            <a:endParaRPr lang="en-NZ" dirty="0" smtClean="0"/>
          </a:p>
          <a:p>
            <a:endParaRPr lang="en-NZ" dirty="0"/>
          </a:p>
          <a:p>
            <a:endParaRPr lang="en-N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000" b="1" dirty="0" smtClean="0">
                <a:latin typeface="Bradley Hand ITC" pitchFamily="66" charset="0"/>
              </a:rPr>
              <a:t>Why healings and miracles?</a:t>
            </a:r>
            <a:endParaRPr lang="en-NZ" sz="4000" b="1" dirty="0">
              <a:latin typeface="Bradley Hand ITC" pitchFamily="66" charset="0"/>
            </a:endParaRPr>
          </a:p>
        </p:txBody>
      </p:sp>
      <p:sp>
        <p:nvSpPr>
          <p:cNvPr id="3" name="Content Placeholder 2"/>
          <p:cNvSpPr>
            <a:spLocks noGrp="1"/>
          </p:cNvSpPr>
          <p:nvPr>
            <p:ph idx="1"/>
          </p:nvPr>
        </p:nvSpPr>
        <p:spPr/>
        <p:txBody>
          <a:bodyPr/>
          <a:lstStyle/>
          <a:p>
            <a:r>
              <a:rPr lang="en-NZ" sz="2400" dirty="0" smtClean="0"/>
              <a:t>The power of God was given to </a:t>
            </a:r>
            <a:r>
              <a:rPr lang="en-NZ" sz="2400" u="sng" dirty="0" smtClean="0"/>
              <a:t>confirm the message </a:t>
            </a:r>
            <a:r>
              <a:rPr lang="en-NZ" sz="2400" dirty="0" smtClean="0"/>
              <a:t>that was being proclaimed</a:t>
            </a:r>
            <a:r>
              <a:rPr lang="en-NZ" dirty="0" smtClean="0"/>
              <a:t>...</a:t>
            </a:r>
          </a:p>
          <a:p>
            <a:pPr>
              <a:buNone/>
            </a:pPr>
            <a:r>
              <a:rPr lang="en-NZ" dirty="0" smtClean="0"/>
              <a:t>   </a:t>
            </a:r>
            <a:r>
              <a:rPr lang="en-NZ" sz="2400" dirty="0" smtClean="0"/>
              <a:t>...it was also a visible demonstration of the disinterested love and kindness of God for people.</a:t>
            </a:r>
          </a:p>
          <a:p>
            <a:endParaRPr lang="en-NZ" dirty="0" smtClean="0"/>
          </a:p>
          <a:p>
            <a:r>
              <a:rPr lang="en-NZ" sz="2400" i="1" dirty="0" smtClean="0"/>
              <a:t>“And they went out and preached everywhere, </a:t>
            </a:r>
            <a:r>
              <a:rPr lang="en-NZ" sz="2400" i="1" u="sng" dirty="0" smtClean="0"/>
              <a:t>the Lord working with them</a:t>
            </a:r>
            <a:r>
              <a:rPr lang="en-NZ" sz="2400" i="1" dirty="0" smtClean="0"/>
              <a:t> and </a:t>
            </a:r>
            <a:r>
              <a:rPr lang="en-NZ" sz="2400" b="1" i="1" u="sng" dirty="0" smtClean="0"/>
              <a:t>confirming the word through the accompanying signs</a:t>
            </a:r>
            <a:r>
              <a:rPr lang="en-NZ" sz="2400" b="1" u="sng" dirty="0" smtClean="0"/>
              <a:t>.”</a:t>
            </a:r>
          </a:p>
          <a:p>
            <a:pPr>
              <a:buNone/>
            </a:pPr>
            <a:r>
              <a:rPr lang="en-NZ" sz="2400" dirty="0"/>
              <a:t>	</a:t>
            </a:r>
            <a:r>
              <a:rPr lang="en-NZ" sz="2400" dirty="0" smtClean="0"/>
              <a:t>							</a:t>
            </a:r>
            <a:r>
              <a:rPr lang="en-NZ" sz="2400" i="1" dirty="0" smtClean="0"/>
              <a:t> Mark 26:20 </a:t>
            </a:r>
            <a:endParaRPr lang="en-NZ" sz="2400" i="1" dirty="0"/>
          </a:p>
          <a:p>
            <a:endParaRPr lang="en-NZ" sz="2400" b="1"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467544" y="1556792"/>
            <a:ext cx="8229600" cy="4525963"/>
          </a:xfrm>
        </p:spPr>
        <p:txBody>
          <a:bodyPr/>
          <a:lstStyle/>
          <a:p>
            <a:pPr>
              <a:buNone/>
            </a:pPr>
            <a:r>
              <a:rPr lang="en-NZ" sz="2400" i="1" dirty="0" smtClean="0"/>
              <a:t>“Therefore they stayed there a long time, speaking boldly in </a:t>
            </a:r>
            <a:r>
              <a:rPr lang="en-NZ" sz="2400" b="1" i="1" u="sng" dirty="0" smtClean="0"/>
              <a:t>the Lord, who was bearing witness </a:t>
            </a:r>
            <a:r>
              <a:rPr lang="en-NZ" sz="2400" i="1" u="sng" dirty="0" smtClean="0"/>
              <a:t>to the word of His grace</a:t>
            </a:r>
            <a:r>
              <a:rPr lang="en-NZ" sz="2400" i="1" dirty="0" smtClean="0"/>
              <a:t>, </a:t>
            </a:r>
            <a:r>
              <a:rPr lang="en-NZ" sz="2400" i="1" u="sng" dirty="0" smtClean="0">
                <a:solidFill>
                  <a:srgbClr val="FF0000"/>
                </a:solidFill>
              </a:rPr>
              <a:t>granting signs and wonders to be done by their hands</a:t>
            </a:r>
            <a:r>
              <a:rPr lang="en-NZ" sz="2400" i="1" dirty="0" smtClean="0"/>
              <a:t>.” 								Acts14:3</a:t>
            </a:r>
          </a:p>
          <a:p>
            <a:pPr>
              <a:buNone/>
            </a:pPr>
            <a:endParaRPr lang="en-NZ" sz="2400" i="1" dirty="0" smtClean="0"/>
          </a:p>
          <a:p>
            <a:pPr>
              <a:buNone/>
            </a:pPr>
            <a:r>
              <a:rPr lang="en-NZ" sz="2400" i="1" dirty="0" smtClean="0"/>
              <a:t>“How shall we escape if we neglect so great a salvation, which at the first began to be spoken by the Lord, </a:t>
            </a:r>
            <a:r>
              <a:rPr lang="en-NZ" sz="2400" i="1" u="sng" dirty="0" smtClean="0"/>
              <a:t>and was confirmed to us</a:t>
            </a:r>
            <a:r>
              <a:rPr lang="en-NZ" sz="2400" i="1" dirty="0" smtClean="0"/>
              <a:t> by those who heard Him, </a:t>
            </a:r>
            <a:r>
              <a:rPr lang="en-NZ" sz="2400" b="1" i="1" u="sng" dirty="0" smtClean="0"/>
              <a:t>God also bearing witness both with signs and wonders, with various miracles, and gifts of the Holy Spirit, </a:t>
            </a:r>
            <a:r>
              <a:rPr lang="en-NZ" sz="2400" i="1" dirty="0" smtClean="0"/>
              <a:t>according to His own will?”   </a:t>
            </a:r>
          </a:p>
          <a:p>
            <a:pPr>
              <a:buNone/>
            </a:pPr>
            <a:r>
              <a:rPr lang="en-NZ" sz="2400" i="1" dirty="0"/>
              <a:t>	</a:t>
            </a:r>
            <a:r>
              <a:rPr lang="en-NZ" sz="2400" i="1" dirty="0" smtClean="0"/>
              <a:t>							Heb 2:4</a:t>
            </a:r>
          </a:p>
          <a:p>
            <a:pPr>
              <a:buNone/>
            </a:pPr>
            <a:endParaRPr lang="en-NZ" sz="2400" dirty="0"/>
          </a:p>
          <a:p>
            <a:pPr>
              <a:buNone/>
            </a:pPr>
            <a:endParaRPr lang="en-NZ" sz="2400" dirty="0" smtClean="0"/>
          </a:p>
          <a:p>
            <a:pPr>
              <a:buNone/>
            </a:pPr>
            <a:endParaRPr lang="en-NZ" sz="2400" dirty="0" smtClean="0"/>
          </a:p>
          <a:p>
            <a:pPr>
              <a:buNone/>
            </a:pPr>
            <a:endParaRPr lang="en-N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p:txBody>
          <a:bodyPr>
            <a:normAutofit/>
          </a:bodyPr>
          <a:lstStyle/>
          <a:p>
            <a:pPr>
              <a:buNone/>
            </a:pPr>
            <a:endParaRPr lang="en-NZ" sz="2400" i="1" dirty="0" smtClean="0"/>
          </a:p>
          <a:p>
            <a:pPr>
              <a:buNone/>
            </a:pPr>
            <a:r>
              <a:rPr lang="en-NZ" sz="2400" i="1" dirty="0" smtClean="0"/>
              <a:t>“For I will not dare to speak of any of those things which Christ has not accomplished through me, in word </a:t>
            </a:r>
            <a:r>
              <a:rPr lang="en-NZ" sz="2400" b="1" i="1" dirty="0" smtClean="0">
                <a:solidFill>
                  <a:srgbClr val="0070C0"/>
                </a:solidFill>
              </a:rPr>
              <a:t>and deed</a:t>
            </a:r>
            <a:r>
              <a:rPr lang="en-NZ" sz="2400" i="1" dirty="0" smtClean="0"/>
              <a:t>, </a:t>
            </a:r>
            <a:r>
              <a:rPr lang="en-NZ" sz="2400" b="1" i="1" u="sng" dirty="0" smtClean="0"/>
              <a:t>to make the Gentiles obedient</a:t>
            </a:r>
            <a:r>
              <a:rPr lang="en-NZ" sz="2400" i="1" dirty="0" smtClean="0"/>
              <a:t>, in mighty signs and wonders,</a:t>
            </a:r>
            <a:r>
              <a:rPr lang="en-NZ" sz="2400" b="1" i="1" dirty="0" smtClean="0">
                <a:solidFill>
                  <a:srgbClr val="FF0000"/>
                </a:solidFill>
              </a:rPr>
              <a:t> by the power of the Spirit of God.</a:t>
            </a:r>
            <a:r>
              <a:rPr lang="en-NZ" sz="2400" i="1" dirty="0" smtClean="0"/>
              <a:t>.. so that from Jerusalem and round about to Illyricum I have fully preached the gospel of Christ.”</a:t>
            </a:r>
          </a:p>
          <a:p>
            <a:pPr>
              <a:buNone/>
            </a:pPr>
            <a:r>
              <a:rPr lang="en-NZ" sz="2400" i="1" dirty="0"/>
              <a:t>	</a:t>
            </a:r>
            <a:r>
              <a:rPr lang="en-NZ" sz="2400" i="1" dirty="0" smtClean="0"/>
              <a:t>						     Rom 15:18,19</a:t>
            </a:r>
          </a:p>
          <a:p>
            <a:endParaRPr lang="en-NZ"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800" b="1" dirty="0" smtClean="0">
                <a:latin typeface="Bradley Hand ITC" pitchFamily="66" charset="0"/>
              </a:rPr>
              <a:t>Authority</a:t>
            </a:r>
            <a:endParaRPr lang="en-NZ" sz="4800" b="1" dirty="0">
              <a:latin typeface="Bradley Hand ITC" pitchFamily="66" charset="0"/>
            </a:endParaRPr>
          </a:p>
        </p:txBody>
      </p:sp>
      <p:sp>
        <p:nvSpPr>
          <p:cNvPr id="3" name="Content Placeholder 2"/>
          <p:cNvSpPr>
            <a:spLocks noGrp="1"/>
          </p:cNvSpPr>
          <p:nvPr>
            <p:ph idx="1"/>
          </p:nvPr>
        </p:nvSpPr>
        <p:spPr>
          <a:xfrm>
            <a:off x="457200" y="1340768"/>
            <a:ext cx="8229600" cy="4785395"/>
          </a:xfrm>
        </p:spPr>
        <p:txBody>
          <a:bodyPr>
            <a:normAutofit/>
          </a:bodyPr>
          <a:lstStyle/>
          <a:p>
            <a:r>
              <a:rPr lang="en-NZ" sz="2400" dirty="0" smtClean="0"/>
              <a:t>“</a:t>
            </a:r>
            <a:r>
              <a:rPr lang="en-NZ" sz="2400" b="1" dirty="0" smtClean="0">
                <a:solidFill>
                  <a:srgbClr val="0070C0"/>
                </a:solidFill>
              </a:rPr>
              <a:t>All authority has been given to Me </a:t>
            </a:r>
            <a:r>
              <a:rPr lang="en-NZ" sz="2400" dirty="0" smtClean="0">
                <a:solidFill>
                  <a:srgbClr val="0070C0"/>
                </a:solidFill>
              </a:rPr>
              <a:t>in heaven and on earth. </a:t>
            </a:r>
            <a:r>
              <a:rPr lang="en-NZ" sz="2400" u="sng" dirty="0">
                <a:solidFill>
                  <a:srgbClr val="0070C0"/>
                </a:solidFill>
              </a:rPr>
              <a:t>G</a:t>
            </a:r>
            <a:r>
              <a:rPr lang="en-NZ" sz="2400" u="sng" dirty="0" smtClean="0">
                <a:solidFill>
                  <a:srgbClr val="0070C0"/>
                </a:solidFill>
              </a:rPr>
              <a:t>o therefore </a:t>
            </a:r>
            <a:r>
              <a:rPr lang="en-NZ" sz="2400" dirty="0" smtClean="0">
                <a:solidFill>
                  <a:srgbClr val="0070C0"/>
                </a:solidFill>
              </a:rPr>
              <a:t>and make disciples of all the nations</a:t>
            </a:r>
            <a:r>
              <a:rPr lang="en-NZ" sz="2400" dirty="0" smtClean="0">
                <a:solidFill>
                  <a:srgbClr val="0070C0"/>
                </a:solidFill>
              </a:rPr>
              <a:t>.”</a:t>
            </a:r>
            <a:endParaRPr lang="en-NZ" sz="2400" dirty="0" smtClean="0"/>
          </a:p>
          <a:p>
            <a:pPr>
              <a:buNone/>
            </a:pPr>
            <a:r>
              <a:rPr lang="en-NZ" sz="2400" dirty="0" smtClean="0"/>
              <a:t>								Matt 28:18</a:t>
            </a:r>
          </a:p>
          <a:p>
            <a:r>
              <a:rPr lang="en-NZ" sz="2400" b="1" dirty="0" smtClean="0"/>
              <a:t>Rom </a:t>
            </a:r>
            <a:r>
              <a:rPr lang="en-NZ" sz="2400" b="1" dirty="0" smtClean="0"/>
              <a:t>8</a:t>
            </a:r>
            <a:r>
              <a:rPr lang="en-NZ" sz="2400" dirty="0" smtClean="0"/>
              <a:t>    </a:t>
            </a:r>
            <a:r>
              <a:rPr lang="en-NZ" sz="2400" u="sng" dirty="0" smtClean="0"/>
              <a:t>Heirs of God, joint-heirs with Christ</a:t>
            </a:r>
          </a:p>
          <a:p>
            <a:endParaRPr lang="en-NZ" sz="2400" b="1" dirty="0" smtClean="0"/>
          </a:p>
          <a:p>
            <a:r>
              <a:rPr lang="en-NZ" sz="2400" b="1" dirty="0" smtClean="0"/>
              <a:t>Eph 1,2  </a:t>
            </a:r>
            <a:r>
              <a:rPr lang="en-NZ" sz="2400" dirty="0" smtClean="0"/>
              <a:t>Christ has been raised up to heavenly places above all things.....</a:t>
            </a:r>
            <a:r>
              <a:rPr lang="en-NZ" sz="2400" u="sng" dirty="0" smtClean="0"/>
              <a:t>we have been raised up with Him</a:t>
            </a:r>
            <a:r>
              <a:rPr lang="en-NZ" sz="2400" u="sng" dirty="0" smtClean="0"/>
              <a:t>!</a:t>
            </a:r>
          </a:p>
          <a:p>
            <a:endParaRPr lang="en-NZ" sz="2400" u="sng" dirty="0"/>
          </a:p>
          <a:p>
            <a:r>
              <a:rPr lang="en-NZ" sz="2400" b="1" dirty="0" smtClean="0"/>
              <a:t>Luke 9 “</a:t>
            </a:r>
            <a:r>
              <a:rPr lang="en-NZ" sz="2400" dirty="0" smtClean="0"/>
              <a:t>Then </a:t>
            </a:r>
            <a:r>
              <a:rPr lang="en-NZ" sz="2400" dirty="0" smtClean="0"/>
              <a:t>He called His twelve disciples together and </a:t>
            </a:r>
            <a:r>
              <a:rPr lang="en-NZ" sz="2400" b="1" u="sng" dirty="0" smtClean="0">
                <a:solidFill>
                  <a:srgbClr val="FF0000"/>
                </a:solidFill>
              </a:rPr>
              <a:t>gave them power and authority</a:t>
            </a:r>
            <a:r>
              <a:rPr lang="en-NZ" sz="2400" dirty="0" smtClean="0"/>
              <a:t> over all demons, </a:t>
            </a:r>
            <a:r>
              <a:rPr lang="en-NZ" sz="2400" u="sng" dirty="0" smtClean="0"/>
              <a:t>and to cure diseases</a:t>
            </a:r>
            <a:r>
              <a:rPr lang="en-NZ" sz="2400" u="sng" dirty="0" smtClean="0"/>
              <a:t>....”</a:t>
            </a:r>
          </a:p>
          <a:p>
            <a:endParaRPr lang="en-NZ" sz="2400" dirty="0" smtClean="0"/>
          </a:p>
          <a:p>
            <a:endParaRPr lang="en-NZ" sz="2400" dirty="0" smtClean="0"/>
          </a:p>
          <a:p>
            <a:endParaRPr lang="en-NZ" sz="1200" dirty="0" smtClean="0"/>
          </a:p>
          <a:p>
            <a:pPr>
              <a:buNone/>
            </a:pPr>
            <a:endParaRPr lang="en-NZ"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fontScale="77500" lnSpcReduction="20000"/>
          </a:bodyPr>
          <a:lstStyle/>
          <a:p>
            <a:r>
              <a:rPr lang="en-NZ" sz="3100" b="1" dirty="0" smtClean="0"/>
              <a:t>1 John 4  “</a:t>
            </a:r>
            <a:r>
              <a:rPr lang="en-NZ" sz="3100" dirty="0" smtClean="0"/>
              <a:t>He that is in you is greater than He that is in the world.”</a:t>
            </a:r>
          </a:p>
          <a:p>
            <a:endParaRPr lang="en-NZ" sz="3100" dirty="0" smtClean="0"/>
          </a:p>
          <a:p>
            <a:r>
              <a:rPr lang="en-NZ" sz="3100" b="1" dirty="0" smtClean="0"/>
              <a:t>1 John 5  “</a:t>
            </a:r>
            <a:r>
              <a:rPr lang="en-NZ" sz="3100" dirty="0" smtClean="0"/>
              <a:t>Whatever is born of God overcomes the world.”</a:t>
            </a:r>
          </a:p>
          <a:p>
            <a:endParaRPr lang="en-NZ" sz="3100" dirty="0" smtClean="0"/>
          </a:p>
          <a:p>
            <a:r>
              <a:rPr lang="en-NZ" sz="3100" b="1" dirty="0" smtClean="0"/>
              <a:t>Luke </a:t>
            </a:r>
            <a:r>
              <a:rPr lang="en-NZ" sz="3100" b="1" dirty="0" smtClean="0"/>
              <a:t>10 </a:t>
            </a:r>
            <a:r>
              <a:rPr lang="en-NZ" sz="3100" b="1" dirty="0" smtClean="0"/>
              <a:t>“</a:t>
            </a:r>
            <a:r>
              <a:rPr lang="en-NZ" sz="3100" dirty="0" smtClean="0"/>
              <a:t>Behold </a:t>
            </a:r>
            <a:r>
              <a:rPr lang="en-NZ" sz="3100" b="1" u="sng" dirty="0" smtClean="0">
                <a:solidFill>
                  <a:srgbClr val="FF0000"/>
                </a:solidFill>
              </a:rPr>
              <a:t>I give you authority </a:t>
            </a:r>
            <a:r>
              <a:rPr lang="en-NZ" sz="3100" dirty="0" smtClean="0"/>
              <a:t>to trample on serpents and scorpions, and over all the power of the enemy</a:t>
            </a:r>
            <a:r>
              <a:rPr lang="en-NZ" sz="3100" dirty="0" smtClean="0"/>
              <a:t>...”</a:t>
            </a:r>
          </a:p>
          <a:p>
            <a:endParaRPr lang="en-NZ" sz="3100" dirty="0" smtClean="0"/>
          </a:p>
          <a:p>
            <a:r>
              <a:rPr lang="en-NZ" sz="3100" b="1" dirty="0" smtClean="0"/>
              <a:t>Matt 10  </a:t>
            </a:r>
            <a:r>
              <a:rPr lang="en-NZ" sz="3100" dirty="0" smtClean="0"/>
              <a:t>“</a:t>
            </a:r>
            <a:r>
              <a:rPr lang="en-NZ" sz="3100" b="1" u="sng" dirty="0" smtClean="0">
                <a:solidFill>
                  <a:srgbClr val="FF0000"/>
                </a:solidFill>
              </a:rPr>
              <a:t>He gave them power </a:t>
            </a:r>
            <a:r>
              <a:rPr lang="en-NZ" sz="3100" dirty="0" smtClean="0"/>
              <a:t>over unclean spirits, to cast them out, and </a:t>
            </a:r>
            <a:r>
              <a:rPr lang="en-NZ" sz="3100" u="sng" dirty="0" smtClean="0"/>
              <a:t>to heal </a:t>
            </a:r>
            <a:r>
              <a:rPr lang="en-NZ" sz="3100" b="1" u="sng" dirty="0" smtClean="0"/>
              <a:t>all</a:t>
            </a:r>
            <a:r>
              <a:rPr lang="en-NZ" sz="3100" u="sng" dirty="0" smtClean="0"/>
              <a:t> kinds of sicknesses and </a:t>
            </a:r>
            <a:r>
              <a:rPr lang="en-NZ" sz="3100" b="1" u="sng" dirty="0" smtClean="0"/>
              <a:t>all</a:t>
            </a:r>
            <a:r>
              <a:rPr lang="en-NZ" sz="3100" u="sng" dirty="0" smtClean="0"/>
              <a:t> kinds of diseases.”</a:t>
            </a:r>
            <a:endParaRPr lang="en-NZ" sz="3100" u="sng" dirty="0" smtClean="0"/>
          </a:p>
          <a:p>
            <a:endParaRPr lang="en-N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000" b="1" dirty="0" smtClean="0">
                <a:latin typeface="Bradley Hand ITC" pitchFamily="66" charset="0"/>
              </a:rPr>
              <a:t>The Name</a:t>
            </a:r>
            <a:endParaRPr lang="en-NZ" sz="6000" b="1" dirty="0">
              <a:latin typeface="Bradley Hand ITC" pitchFamily="66" charset="0"/>
            </a:endParaRPr>
          </a:p>
        </p:txBody>
      </p:sp>
      <p:sp>
        <p:nvSpPr>
          <p:cNvPr id="3" name="Content Placeholder 2"/>
          <p:cNvSpPr>
            <a:spLocks noGrp="1"/>
          </p:cNvSpPr>
          <p:nvPr>
            <p:ph idx="1"/>
          </p:nvPr>
        </p:nvSpPr>
        <p:spPr/>
        <p:txBody>
          <a:bodyPr>
            <a:normAutofit/>
          </a:bodyPr>
          <a:lstStyle/>
          <a:p>
            <a:endParaRPr lang="en-NZ" sz="2400" dirty="0" smtClean="0"/>
          </a:p>
          <a:p>
            <a:r>
              <a:rPr lang="en-NZ" sz="2400" dirty="0" smtClean="0"/>
              <a:t>“And these signs will follow those who believe: </a:t>
            </a:r>
            <a:r>
              <a:rPr lang="en-NZ" sz="2400" b="1" u="sng" dirty="0" smtClean="0"/>
              <a:t>In My name </a:t>
            </a:r>
            <a:r>
              <a:rPr lang="en-NZ" sz="2400" dirty="0" smtClean="0"/>
              <a:t>......they will lay hands on the sick, and they will recover.”</a:t>
            </a:r>
          </a:p>
          <a:p>
            <a:pPr>
              <a:buNone/>
            </a:pPr>
            <a:r>
              <a:rPr lang="en-NZ" sz="2400" dirty="0" smtClean="0"/>
              <a:t>								Mark 16:17</a:t>
            </a:r>
          </a:p>
          <a:p>
            <a:pPr>
              <a:buNone/>
            </a:pPr>
            <a:r>
              <a:rPr lang="en-NZ" sz="2400" b="1" dirty="0" smtClean="0"/>
              <a:t>Acts 3 </a:t>
            </a:r>
            <a:r>
              <a:rPr lang="en-NZ" sz="2400" dirty="0" smtClean="0"/>
              <a:t>- “</a:t>
            </a:r>
            <a:r>
              <a:rPr lang="en-NZ" sz="2400" u="sng" dirty="0" smtClean="0"/>
              <a:t>In the name of Jesus Christ of Nazareth</a:t>
            </a:r>
            <a:r>
              <a:rPr lang="en-NZ" sz="2400" dirty="0" smtClean="0"/>
              <a:t>, rise up and walk.”</a:t>
            </a:r>
          </a:p>
          <a:p>
            <a:pPr>
              <a:buNone/>
            </a:pPr>
            <a:endParaRPr lang="en-NZ" sz="2400" dirty="0" smtClean="0"/>
          </a:p>
          <a:p>
            <a:pPr>
              <a:buNone/>
            </a:pPr>
            <a:r>
              <a:rPr lang="en-NZ" sz="2400" b="1" dirty="0" smtClean="0"/>
              <a:t>Acts 4 </a:t>
            </a:r>
            <a:r>
              <a:rPr lang="en-NZ" sz="2400" dirty="0" smtClean="0"/>
              <a:t>– “...</a:t>
            </a:r>
            <a:r>
              <a:rPr lang="en-NZ" sz="2400" u="sng" dirty="0" smtClean="0"/>
              <a:t>by the name of Jesus Christ of Nazareth</a:t>
            </a:r>
            <a:r>
              <a:rPr lang="en-NZ" sz="2400" dirty="0" smtClean="0"/>
              <a:t>....this man stands here before you whole.</a:t>
            </a:r>
          </a:p>
          <a:p>
            <a:pPr>
              <a:buNone/>
            </a:pPr>
            <a:endParaRPr lang="en-NZ"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000" b="1" dirty="0" smtClean="0">
                <a:latin typeface="Bradley Hand ITC" pitchFamily="66" charset="0"/>
              </a:rPr>
              <a:t>The Holy Spirit</a:t>
            </a:r>
            <a:endParaRPr lang="en-NZ" sz="6000" b="1" dirty="0">
              <a:latin typeface="Bradley Hand ITC" pitchFamily="66" charset="0"/>
            </a:endParaRPr>
          </a:p>
        </p:txBody>
      </p:sp>
      <p:sp>
        <p:nvSpPr>
          <p:cNvPr id="3" name="Content Placeholder 2"/>
          <p:cNvSpPr>
            <a:spLocks noGrp="1"/>
          </p:cNvSpPr>
          <p:nvPr>
            <p:ph idx="1"/>
          </p:nvPr>
        </p:nvSpPr>
        <p:spPr>
          <a:xfrm>
            <a:off x="457200" y="1600200"/>
            <a:ext cx="8229600" cy="4853136"/>
          </a:xfrm>
        </p:spPr>
        <p:txBody>
          <a:bodyPr>
            <a:normAutofit fontScale="85000" lnSpcReduction="20000"/>
          </a:bodyPr>
          <a:lstStyle/>
          <a:p>
            <a:r>
              <a:rPr lang="en-NZ" sz="2800" dirty="0" smtClean="0"/>
              <a:t>“</a:t>
            </a:r>
            <a:r>
              <a:rPr lang="en-NZ" sz="2800" u="sng" dirty="0" smtClean="0">
                <a:solidFill>
                  <a:srgbClr val="FF0000"/>
                </a:solidFill>
              </a:rPr>
              <a:t>But you shall receive power</a:t>
            </a:r>
            <a:r>
              <a:rPr lang="en-NZ" sz="2800" u="sng" dirty="0" smtClean="0"/>
              <a:t> when the Holy Spirit has come upon you</a:t>
            </a:r>
            <a:r>
              <a:rPr lang="en-NZ" sz="2800" dirty="0" smtClean="0"/>
              <a:t>; and you shall be witnesses to Me.”</a:t>
            </a:r>
          </a:p>
          <a:p>
            <a:pPr lvl="8">
              <a:buNone/>
            </a:pPr>
            <a:r>
              <a:rPr lang="en-NZ" sz="2800" dirty="0" smtClean="0"/>
              <a:t>				Acts 1:8</a:t>
            </a:r>
          </a:p>
          <a:p>
            <a:pPr lvl="8">
              <a:buNone/>
            </a:pPr>
            <a:endParaRPr lang="en-NZ" sz="2800" dirty="0"/>
          </a:p>
          <a:p>
            <a:r>
              <a:rPr lang="en-NZ" sz="2800" dirty="0" smtClean="0"/>
              <a:t>“Behold, I send the Promise of My Father upon you; but tarry in the city of Jerusalem until you are endued with </a:t>
            </a:r>
            <a:r>
              <a:rPr lang="en-NZ" sz="2800" u="sng" dirty="0" smtClean="0">
                <a:solidFill>
                  <a:srgbClr val="FF0000"/>
                </a:solidFill>
              </a:rPr>
              <a:t>power from on high.”</a:t>
            </a:r>
          </a:p>
          <a:p>
            <a:pPr>
              <a:buNone/>
            </a:pPr>
            <a:r>
              <a:rPr lang="en-NZ" sz="2800" dirty="0" smtClean="0"/>
              <a:t>							            Luke 24:49</a:t>
            </a:r>
          </a:p>
          <a:p>
            <a:pPr>
              <a:buNone/>
            </a:pPr>
            <a:endParaRPr lang="en-NZ" sz="2800" u="sng" dirty="0"/>
          </a:p>
          <a:p>
            <a:r>
              <a:rPr lang="en-NZ" sz="2800" i="1" dirty="0" smtClean="0"/>
              <a:t>“For I will not dare to speak of any of those things which Christ has not accomplished through me, in word and deed, to make the Gentiles obedient, in mighty signs and wonders,</a:t>
            </a:r>
            <a:r>
              <a:rPr lang="en-NZ" sz="2800" b="1" i="1" dirty="0" smtClean="0">
                <a:solidFill>
                  <a:srgbClr val="FF0000"/>
                </a:solidFill>
              </a:rPr>
              <a:t> </a:t>
            </a:r>
            <a:r>
              <a:rPr lang="en-NZ" sz="2800" b="1" i="1" u="sng" dirty="0" smtClean="0">
                <a:solidFill>
                  <a:srgbClr val="FF0000"/>
                </a:solidFill>
              </a:rPr>
              <a:t>by the power of the Spirit of God.</a:t>
            </a:r>
            <a:r>
              <a:rPr lang="en-NZ" sz="2800" i="1" u="sng" dirty="0" smtClean="0">
                <a:solidFill>
                  <a:srgbClr val="FF0000"/>
                </a:solidFill>
              </a:rPr>
              <a:t>..” </a:t>
            </a:r>
          </a:p>
          <a:p>
            <a:pPr>
              <a:buNone/>
            </a:pPr>
            <a:r>
              <a:rPr lang="en-NZ" sz="2800" i="1" dirty="0">
                <a:solidFill>
                  <a:srgbClr val="FF0000"/>
                </a:solidFill>
              </a:rPr>
              <a:t>	</a:t>
            </a:r>
            <a:r>
              <a:rPr lang="en-NZ" sz="2800" i="1" dirty="0" smtClean="0">
                <a:solidFill>
                  <a:srgbClr val="FF0000"/>
                </a:solidFill>
              </a:rPr>
              <a:t>			</a:t>
            </a:r>
            <a:r>
              <a:rPr lang="en-NZ" sz="2800" i="1" dirty="0" smtClean="0"/>
              <a:t>				</a:t>
            </a:r>
            <a:r>
              <a:rPr lang="en-NZ" sz="2800" dirty="0" smtClean="0"/>
              <a:t>Rom 14</a:t>
            </a:r>
            <a:endParaRPr lang="en-NZ" sz="2800" u="sng" dirty="0" smtClean="0"/>
          </a:p>
          <a:p>
            <a:pPr lvl="8">
              <a:buNone/>
            </a:pPr>
            <a:r>
              <a:rPr lang="en-NZ" sz="1200" dirty="0"/>
              <a:t> </a:t>
            </a:r>
            <a:r>
              <a:rPr lang="en-NZ" sz="1200" dirty="0" smtClean="0"/>
              <a:t>             			</a:t>
            </a:r>
            <a:endParaRPr lang="en-NZ" sz="2400" dirty="0" smtClean="0"/>
          </a:p>
          <a:p>
            <a:pPr lvl="8"/>
            <a:endParaRPr lang="en-NZ" sz="2400" dirty="0" smtClean="0"/>
          </a:p>
          <a:p>
            <a:pPr lvl="8">
              <a:buNone/>
            </a:pPr>
            <a:endParaRPr lang="en-NZ" sz="2400" dirty="0" smtClean="0"/>
          </a:p>
          <a:p>
            <a:pPr lvl="8">
              <a:buNone/>
            </a:pPr>
            <a:endParaRPr lang="en-NZ" sz="2400" dirty="0" smtClean="0"/>
          </a:p>
          <a:p>
            <a:pPr>
              <a:buNone/>
            </a:pPr>
            <a:endParaRPr lang="en-NZ" sz="2400" dirty="0" smtClean="0"/>
          </a:p>
          <a:p>
            <a:pPr lvl="8">
              <a:buNone/>
            </a:pPr>
            <a:endParaRPr lang="en-NZ"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000" b="1" dirty="0" smtClean="0">
                <a:latin typeface="Bradley Hand ITC" pitchFamily="66" charset="0"/>
              </a:rPr>
              <a:t>Greater works!</a:t>
            </a:r>
            <a:endParaRPr lang="en-NZ" sz="6000" b="1" dirty="0">
              <a:latin typeface="Bradley Hand ITC" pitchFamily="66" charset="0"/>
            </a:endParaRPr>
          </a:p>
        </p:txBody>
      </p:sp>
      <p:sp>
        <p:nvSpPr>
          <p:cNvPr id="3" name="Content Placeholder 2"/>
          <p:cNvSpPr>
            <a:spLocks noGrp="1"/>
          </p:cNvSpPr>
          <p:nvPr>
            <p:ph idx="1"/>
          </p:nvPr>
        </p:nvSpPr>
        <p:spPr/>
        <p:txBody>
          <a:bodyPr/>
          <a:lstStyle/>
          <a:p>
            <a:endParaRPr lang="en-NZ" dirty="0" smtClean="0"/>
          </a:p>
          <a:p>
            <a:r>
              <a:rPr lang="en-NZ" dirty="0" smtClean="0"/>
              <a:t>“Most assuredly, I say to you, he who believes in Me, </a:t>
            </a:r>
            <a:r>
              <a:rPr lang="en-NZ" u="sng" dirty="0" smtClean="0"/>
              <a:t>the works that I do he will do also</a:t>
            </a:r>
            <a:r>
              <a:rPr lang="en-NZ" dirty="0" smtClean="0"/>
              <a:t>; and </a:t>
            </a:r>
            <a:r>
              <a:rPr lang="en-NZ" b="1" u="sng" dirty="0" smtClean="0">
                <a:solidFill>
                  <a:srgbClr val="FF0000"/>
                </a:solidFill>
              </a:rPr>
              <a:t>greater</a:t>
            </a:r>
            <a:r>
              <a:rPr lang="en-NZ" u="sng" dirty="0" smtClean="0">
                <a:solidFill>
                  <a:srgbClr val="FF0000"/>
                </a:solidFill>
              </a:rPr>
              <a:t> works than these he will do</a:t>
            </a:r>
            <a:r>
              <a:rPr lang="en-NZ" dirty="0" smtClean="0"/>
              <a:t>, </a:t>
            </a:r>
            <a:r>
              <a:rPr lang="en-NZ" i="1" dirty="0" smtClean="0"/>
              <a:t>because I go to My Father.” </a:t>
            </a:r>
          </a:p>
          <a:p>
            <a:pPr lvl="3">
              <a:buNone/>
            </a:pPr>
            <a:r>
              <a:rPr lang="en-NZ" dirty="0"/>
              <a:t>	</a:t>
            </a:r>
            <a:r>
              <a:rPr lang="en-NZ" dirty="0" smtClean="0"/>
              <a:t>						John 14:12</a:t>
            </a:r>
          </a:p>
          <a:p>
            <a:endParaRPr lang="en-N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p:txBody>
          <a:bodyPr>
            <a:normAutofit/>
          </a:bodyPr>
          <a:lstStyle/>
          <a:p>
            <a:pPr algn="ctr">
              <a:buNone/>
            </a:pPr>
            <a:r>
              <a:rPr lang="en-NZ" sz="8800" dirty="0" smtClean="0">
                <a:solidFill>
                  <a:srgbClr val="FF0000"/>
                </a:solidFill>
                <a:latin typeface="Bradley Hand ITC" pitchFamily="66" charset="0"/>
              </a:rPr>
              <a:t>Gods will?</a:t>
            </a:r>
            <a:endParaRPr lang="en-NZ" sz="8800" dirty="0">
              <a:solidFill>
                <a:srgbClr val="FF0000"/>
              </a:solidFill>
              <a:latin typeface="Bradley Hand ITC"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000" b="1" dirty="0" smtClean="0">
                <a:latin typeface="Bradley Hand ITC" pitchFamily="66" charset="0"/>
              </a:rPr>
              <a:t>Faith!!!</a:t>
            </a:r>
            <a:endParaRPr lang="en-NZ" sz="6000" b="1" dirty="0">
              <a:latin typeface="Bradley Hand ITC" pitchFamily="66" charset="0"/>
            </a:endParaRPr>
          </a:p>
        </p:txBody>
      </p:sp>
      <p:sp>
        <p:nvSpPr>
          <p:cNvPr id="3" name="Content Placeholder 2"/>
          <p:cNvSpPr>
            <a:spLocks noGrp="1"/>
          </p:cNvSpPr>
          <p:nvPr>
            <p:ph idx="1"/>
          </p:nvPr>
        </p:nvSpPr>
        <p:spPr>
          <a:xfrm>
            <a:off x="457200" y="1412776"/>
            <a:ext cx="8229600" cy="5112568"/>
          </a:xfrm>
        </p:spPr>
        <p:txBody>
          <a:bodyPr>
            <a:normAutofit fontScale="85000" lnSpcReduction="20000"/>
          </a:bodyPr>
          <a:lstStyle/>
          <a:p>
            <a:r>
              <a:rPr lang="en-NZ" sz="2400" dirty="0" smtClean="0"/>
              <a:t>“</a:t>
            </a:r>
            <a:r>
              <a:rPr lang="en-NZ" sz="2600" dirty="0" smtClean="0"/>
              <a:t>And these signs </a:t>
            </a:r>
            <a:r>
              <a:rPr lang="en-NZ" sz="2600" u="sng" dirty="0" smtClean="0"/>
              <a:t>will</a:t>
            </a:r>
            <a:r>
              <a:rPr lang="en-NZ" sz="2600" dirty="0" smtClean="0"/>
              <a:t> follow </a:t>
            </a:r>
            <a:r>
              <a:rPr lang="en-NZ" sz="2600" b="1" dirty="0" smtClean="0">
                <a:solidFill>
                  <a:srgbClr val="FF0000"/>
                </a:solidFill>
              </a:rPr>
              <a:t>those who believe</a:t>
            </a:r>
            <a:r>
              <a:rPr lang="en-NZ" sz="2600" dirty="0" smtClean="0"/>
              <a:t>...they </a:t>
            </a:r>
            <a:r>
              <a:rPr lang="en-NZ" sz="2600" u="sng" dirty="0" smtClean="0"/>
              <a:t>will</a:t>
            </a:r>
            <a:r>
              <a:rPr lang="en-NZ" sz="2600" dirty="0" smtClean="0"/>
              <a:t> lay their hands </a:t>
            </a:r>
            <a:r>
              <a:rPr lang="en-NZ" sz="2600" dirty="0" smtClean="0"/>
              <a:t>on the sick and they </a:t>
            </a:r>
            <a:r>
              <a:rPr lang="en-NZ" sz="2600" u="sng" dirty="0" smtClean="0"/>
              <a:t>will</a:t>
            </a:r>
            <a:r>
              <a:rPr lang="en-NZ" sz="2600" dirty="0" smtClean="0"/>
              <a:t> recover.</a:t>
            </a:r>
            <a:r>
              <a:rPr lang="en-NZ" sz="2600" dirty="0" smtClean="0"/>
              <a:t>”  </a:t>
            </a:r>
            <a:r>
              <a:rPr lang="en-NZ" sz="2600" dirty="0" smtClean="0"/>
              <a:t>(Mk 16)</a:t>
            </a:r>
            <a:br>
              <a:rPr lang="en-NZ" sz="2600" dirty="0" smtClean="0"/>
            </a:br>
            <a:endParaRPr lang="en-NZ" sz="2600" dirty="0" smtClean="0"/>
          </a:p>
          <a:p>
            <a:r>
              <a:rPr lang="en-NZ" sz="2600" dirty="0" smtClean="0"/>
              <a:t>“Jesus said to him, </a:t>
            </a:r>
            <a:r>
              <a:rPr lang="en-NZ" sz="2600" dirty="0" smtClean="0"/>
              <a:t>‘If </a:t>
            </a:r>
            <a:r>
              <a:rPr lang="en-NZ" sz="2600" dirty="0" smtClean="0"/>
              <a:t>you can </a:t>
            </a:r>
            <a:r>
              <a:rPr lang="en-NZ" sz="2600" dirty="0" smtClean="0"/>
              <a:t>believe, </a:t>
            </a:r>
            <a:r>
              <a:rPr lang="en-NZ" sz="2600" i="1" u="sng" dirty="0" smtClean="0"/>
              <a:t>all</a:t>
            </a:r>
            <a:r>
              <a:rPr lang="en-NZ" sz="2600" u="sng" dirty="0" smtClean="0"/>
              <a:t> things are possible </a:t>
            </a:r>
            <a:r>
              <a:rPr lang="en-NZ" sz="2600" b="1" dirty="0" smtClean="0">
                <a:solidFill>
                  <a:srgbClr val="FF0000"/>
                </a:solidFill>
              </a:rPr>
              <a:t>to him who believes</a:t>
            </a:r>
            <a:r>
              <a:rPr lang="en-NZ" sz="2600" dirty="0" smtClean="0"/>
              <a:t>.’”   </a:t>
            </a:r>
            <a:r>
              <a:rPr lang="en-NZ" sz="2600" dirty="0" smtClean="0"/>
              <a:t>(Mk 9)</a:t>
            </a:r>
          </a:p>
          <a:p>
            <a:endParaRPr lang="en-NZ" sz="2600" dirty="0"/>
          </a:p>
          <a:p>
            <a:r>
              <a:rPr lang="en-NZ" sz="2600" dirty="0" smtClean="0"/>
              <a:t>“Most assuredly, I say to you, </a:t>
            </a:r>
            <a:r>
              <a:rPr lang="en-NZ" sz="2600" b="1" dirty="0" smtClean="0">
                <a:solidFill>
                  <a:srgbClr val="FF0000"/>
                </a:solidFill>
              </a:rPr>
              <a:t>he who believes in Me</a:t>
            </a:r>
            <a:r>
              <a:rPr lang="en-NZ" sz="2600" dirty="0" smtClean="0"/>
              <a:t>, the works that I do he will do also; and greater </a:t>
            </a:r>
            <a:r>
              <a:rPr lang="en-NZ" sz="2600" i="1" dirty="0" smtClean="0"/>
              <a:t>works</a:t>
            </a:r>
            <a:r>
              <a:rPr lang="en-NZ" sz="2600" dirty="0" smtClean="0"/>
              <a:t> than these he will do, </a:t>
            </a:r>
            <a:r>
              <a:rPr lang="en-NZ" sz="2600" i="1" dirty="0" smtClean="0"/>
              <a:t>because I go to My Father.”     </a:t>
            </a:r>
            <a:r>
              <a:rPr lang="en-NZ" sz="2600" dirty="0" smtClean="0"/>
              <a:t>(John 14 )</a:t>
            </a:r>
            <a:endParaRPr lang="en-NZ" sz="2600" i="1" dirty="0" smtClean="0"/>
          </a:p>
          <a:p>
            <a:endParaRPr lang="en-NZ" sz="2600" i="1" dirty="0" smtClean="0"/>
          </a:p>
          <a:p>
            <a:r>
              <a:rPr lang="en-NZ" sz="2600" i="1" dirty="0" smtClean="0"/>
              <a:t>“...</a:t>
            </a:r>
            <a:r>
              <a:rPr lang="en-NZ" sz="2600" b="1" dirty="0" smtClean="0">
                <a:solidFill>
                  <a:srgbClr val="FF0000"/>
                </a:solidFill>
              </a:rPr>
              <a:t>if you have faith </a:t>
            </a:r>
            <a:r>
              <a:rPr lang="en-NZ" sz="2600" dirty="0" smtClean="0"/>
              <a:t>as a mustard seed, </a:t>
            </a:r>
            <a:r>
              <a:rPr lang="en-NZ" sz="2600" u="sng" dirty="0" smtClean="0"/>
              <a:t>you will say </a:t>
            </a:r>
            <a:r>
              <a:rPr lang="en-NZ" sz="2600" dirty="0" smtClean="0"/>
              <a:t>to this mountain, ‘Move from here to there,’ and it will move; </a:t>
            </a:r>
            <a:r>
              <a:rPr lang="en-NZ" sz="2600" b="1" dirty="0" smtClean="0"/>
              <a:t>and nothing will be impossible for you</a:t>
            </a:r>
            <a:r>
              <a:rPr lang="en-NZ" sz="2600" dirty="0" smtClean="0"/>
              <a:t>.”   (Matt 17)</a:t>
            </a:r>
          </a:p>
          <a:p>
            <a:endParaRPr lang="en-NZ" sz="2600" dirty="0" smtClean="0"/>
          </a:p>
          <a:p>
            <a:r>
              <a:rPr lang="en-NZ" sz="2600" i="1" dirty="0" smtClean="0"/>
              <a:t> “</a:t>
            </a:r>
            <a:r>
              <a:rPr lang="en-NZ" sz="2600" dirty="0" smtClean="0"/>
              <a:t>And His name, </a:t>
            </a:r>
            <a:r>
              <a:rPr lang="en-NZ" sz="2600" b="1" dirty="0" smtClean="0">
                <a:solidFill>
                  <a:srgbClr val="FF0000"/>
                </a:solidFill>
              </a:rPr>
              <a:t>through faith in His name </a:t>
            </a:r>
            <a:r>
              <a:rPr lang="en-NZ" sz="2600" dirty="0" smtClean="0"/>
              <a:t>has made this man whole...yes, the faith that comes by Him...”  (Acts 3)</a:t>
            </a:r>
          </a:p>
          <a:p>
            <a:endParaRPr lang="en-NZ"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pPr>
              <a:buNone/>
            </a:pPr>
            <a:r>
              <a:rPr lang="en-NZ" dirty="0" smtClean="0"/>
              <a:t>“</a:t>
            </a:r>
            <a:r>
              <a:rPr lang="en-NZ" i="1" dirty="0" smtClean="0"/>
              <a:t>The Kingdom of God is not in word, </a:t>
            </a:r>
            <a:r>
              <a:rPr lang="en-NZ" b="1" i="1" dirty="0" smtClean="0">
                <a:solidFill>
                  <a:srgbClr val="FF0000"/>
                </a:solidFill>
              </a:rPr>
              <a:t>but in power</a:t>
            </a:r>
            <a:r>
              <a:rPr lang="en-NZ" i="1" dirty="0" smtClean="0"/>
              <a:t>...” (1 </a:t>
            </a:r>
            <a:r>
              <a:rPr lang="en-NZ" i="1" dirty="0" err="1" smtClean="0"/>
              <a:t>Cor</a:t>
            </a:r>
            <a:r>
              <a:rPr lang="en-NZ" i="1" dirty="0" smtClean="0"/>
              <a:t> 4)</a:t>
            </a:r>
          </a:p>
          <a:p>
            <a:pPr>
              <a:buNone/>
            </a:pPr>
            <a:endParaRPr lang="en-NZ" i="1" dirty="0" smtClean="0"/>
          </a:p>
          <a:p>
            <a:pPr>
              <a:buNone/>
            </a:pPr>
            <a:r>
              <a:rPr lang="en-NZ" i="1" dirty="0" smtClean="0"/>
              <a:t>“For our Gospel did not come to you in word only, </a:t>
            </a:r>
            <a:r>
              <a:rPr lang="en-NZ" b="1" i="1" dirty="0" smtClean="0">
                <a:solidFill>
                  <a:srgbClr val="FF0000"/>
                </a:solidFill>
              </a:rPr>
              <a:t>but also in power</a:t>
            </a:r>
            <a:r>
              <a:rPr lang="en-NZ" i="1" dirty="0" smtClean="0"/>
              <a:t>, and </a:t>
            </a:r>
            <a:r>
              <a:rPr lang="en-NZ" i="1" u="sng" dirty="0" smtClean="0"/>
              <a:t>in the Holy Spirit</a:t>
            </a:r>
            <a:r>
              <a:rPr lang="en-NZ" i="1" dirty="0" smtClean="0"/>
              <a:t>...”  (1 </a:t>
            </a:r>
            <a:r>
              <a:rPr lang="en-NZ" i="1" dirty="0" err="1" smtClean="0"/>
              <a:t>Thess</a:t>
            </a:r>
            <a:r>
              <a:rPr lang="en-NZ" i="1" dirty="0" smtClean="0"/>
              <a:t> 1)</a:t>
            </a:r>
            <a:endParaRPr lang="en-NZ" i="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000" b="1" dirty="0" smtClean="0">
                <a:latin typeface="Bradley Hand ITC" pitchFamily="66" charset="0"/>
              </a:rPr>
              <a:t>Jesus has paid it all!</a:t>
            </a:r>
            <a:endParaRPr lang="en-NZ" sz="6000" b="1" dirty="0">
              <a:latin typeface="Bradley Hand ITC" pitchFamily="66" charset="0"/>
            </a:endParaRPr>
          </a:p>
        </p:txBody>
      </p:sp>
      <p:sp>
        <p:nvSpPr>
          <p:cNvPr id="3" name="Content Placeholder 2"/>
          <p:cNvSpPr>
            <a:spLocks noGrp="1"/>
          </p:cNvSpPr>
          <p:nvPr>
            <p:ph idx="1"/>
          </p:nvPr>
        </p:nvSpPr>
        <p:spPr/>
        <p:txBody>
          <a:bodyPr/>
          <a:lstStyle/>
          <a:p>
            <a:endParaRPr lang="en-NZ" dirty="0" smtClean="0"/>
          </a:p>
          <a:p>
            <a:r>
              <a:rPr lang="en-NZ" dirty="0" smtClean="0"/>
              <a:t>“But He was </a:t>
            </a:r>
            <a:r>
              <a:rPr lang="en-NZ" u="sng" dirty="0" smtClean="0"/>
              <a:t>wounded for our transgressions</a:t>
            </a:r>
            <a:r>
              <a:rPr lang="en-NZ" dirty="0" smtClean="0"/>
              <a:t>, He was </a:t>
            </a:r>
            <a:r>
              <a:rPr lang="en-NZ" u="sng" dirty="0" smtClean="0"/>
              <a:t>bruised for our iniquities</a:t>
            </a:r>
            <a:r>
              <a:rPr lang="en-NZ" dirty="0" smtClean="0"/>
              <a:t>; the </a:t>
            </a:r>
            <a:r>
              <a:rPr lang="en-NZ" u="sng" dirty="0" smtClean="0"/>
              <a:t>punishment for our peace </a:t>
            </a:r>
            <a:r>
              <a:rPr lang="en-NZ" dirty="0" smtClean="0"/>
              <a:t>was upon Him, and </a:t>
            </a:r>
            <a:r>
              <a:rPr lang="en-NZ" b="1" dirty="0" smtClean="0">
                <a:solidFill>
                  <a:srgbClr val="FF0000"/>
                </a:solidFill>
              </a:rPr>
              <a:t>by His stripes we are healed</a:t>
            </a:r>
            <a:r>
              <a:rPr lang="en-NZ" dirty="0" smtClean="0"/>
              <a:t>.”  (Is 53)</a:t>
            </a:r>
          </a:p>
          <a:p>
            <a:endParaRPr lang="en-NZ" dirty="0" smtClean="0"/>
          </a:p>
          <a:p>
            <a:endParaRPr lang="en-N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p:txBody>
          <a:bodyPr>
            <a:normAutofit/>
          </a:bodyPr>
          <a:lstStyle/>
          <a:p>
            <a:r>
              <a:rPr lang="en-NZ" b="1" dirty="0" smtClean="0"/>
              <a:t>Saved </a:t>
            </a:r>
            <a:r>
              <a:rPr lang="en-NZ" dirty="0" smtClean="0"/>
              <a:t>(</a:t>
            </a:r>
            <a:r>
              <a:rPr lang="en-NZ" dirty="0" err="1" smtClean="0"/>
              <a:t>gk</a:t>
            </a:r>
            <a:r>
              <a:rPr lang="en-NZ" dirty="0" smtClean="0"/>
              <a:t>) – ‘to rescue, make well, restore to 			health, preserve, make whole, 			keep safe and </a:t>
            </a:r>
            <a:r>
              <a:rPr lang="en-NZ" dirty="0" smtClean="0"/>
              <a:t>sound.’</a:t>
            </a:r>
          </a:p>
          <a:p>
            <a:endParaRPr lang="en-NZ" sz="2400" dirty="0" smtClean="0"/>
          </a:p>
          <a:p>
            <a:pPr>
              <a:buNone/>
            </a:pPr>
            <a:r>
              <a:rPr lang="en-NZ" sz="2400" dirty="0" smtClean="0"/>
              <a:t>Eph 2 – </a:t>
            </a:r>
            <a:r>
              <a:rPr lang="en-NZ" sz="2400" i="1" dirty="0" smtClean="0"/>
              <a:t>“For by grace </a:t>
            </a:r>
            <a:r>
              <a:rPr lang="en-NZ" sz="2400" i="1" u="sng" dirty="0" smtClean="0"/>
              <a:t>you are saved</a:t>
            </a:r>
            <a:r>
              <a:rPr lang="en-NZ" sz="2400" i="1" dirty="0" smtClean="0"/>
              <a:t>...”</a:t>
            </a:r>
          </a:p>
          <a:p>
            <a:pPr>
              <a:buNone/>
            </a:pPr>
            <a:r>
              <a:rPr lang="en-NZ" sz="2400" dirty="0" smtClean="0"/>
              <a:t>Acts – </a:t>
            </a:r>
            <a:r>
              <a:rPr lang="en-NZ" sz="2400" i="1" dirty="0" smtClean="0"/>
              <a:t>“ Believe in the Lord Jesus Christ, and </a:t>
            </a:r>
            <a:r>
              <a:rPr lang="en-NZ" sz="2400" i="1" u="sng" dirty="0" smtClean="0"/>
              <a:t>you shall be saved</a:t>
            </a:r>
            <a:r>
              <a:rPr lang="en-NZ" sz="2400" i="1" dirty="0" smtClean="0"/>
              <a:t>...”</a:t>
            </a:r>
          </a:p>
          <a:p>
            <a:pPr>
              <a:buNone/>
            </a:pPr>
            <a:r>
              <a:rPr lang="en-NZ" sz="2400" dirty="0" smtClean="0"/>
              <a:t>2 Tim 1 </a:t>
            </a:r>
            <a:r>
              <a:rPr lang="en-NZ" sz="2400" i="1" dirty="0" smtClean="0"/>
              <a:t>–“</a:t>
            </a:r>
            <a:r>
              <a:rPr lang="en-NZ" sz="2400" i="1" u="sng" dirty="0" smtClean="0"/>
              <a:t>Who has saved us</a:t>
            </a:r>
            <a:r>
              <a:rPr lang="en-NZ" sz="2400" i="1" dirty="0" smtClean="0"/>
              <a:t>, and called us with a holy calling.”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sz="2400" dirty="0" smtClean="0"/>
          </a:p>
          <a:p>
            <a:pPr lvl="8"/>
            <a:endParaRPr lang="en-NZ" sz="1200" dirty="0"/>
          </a:p>
          <a:p>
            <a:r>
              <a:rPr lang="en-NZ" sz="2800" dirty="0" smtClean="0"/>
              <a:t>“For assuredly, I say to you, whoever says to this mountain, ‘Be removed and be cast into the sea,’ </a:t>
            </a:r>
            <a:r>
              <a:rPr lang="en-NZ" sz="2800" u="sng" dirty="0" smtClean="0"/>
              <a:t>and does not doubt in his heart</a:t>
            </a:r>
            <a:r>
              <a:rPr lang="en-NZ" sz="2800" dirty="0" smtClean="0"/>
              <a:t>, </a:t>
            </a:r>
            <a:r>
              <a:rPr lang="en-NZ" sz="2800" b="1" dirty="0" smtClean="0">
                <a:solidFill>
                  <a:srgbClr val="FF0000"/>
                </a:solidFill>
              </a:rPr>
              <a:t>but believes </a:t>
            </a:r>
            <a:r>
              <a:rPr lang="en-NZ" sz="2800" dirty="0" smtClean="0"/>
              <a:t>that those things he says will be done, </a:t>
            </a:r>
            <a:r>
              <a:rPr lang="en-NZ" sz="2800" u="sng" dirty="0" smtClean="0"/>
              <a:t>he will have whatever he says</a:t>
            </a:r>
            <a:r>
              <a:rPr lang="en-NZ" sz="2800" dirty="0" smtClean="0"/>
              <a:t>.”</a:t>
            </a:r>
          </a:p>
          <a:p>
            <a:pPr>
              <a:buNone/>
            </a:pPr>
            <a:endParaRPr lang="en-NZ" dirty="0" smtClean="0"/>
          </a:p>
          <a:p>
            <a:endParaRPr lang="en-N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sz="2400" dirty="0" smtClean="0"/>
          </a:p>
          <a:p>
            <a:r>
              <a:rPr lang="en-NZ" sz="2800" dirty="0" smtClean="0"/>
              <a:t>“For assuredly, I say to you, </a:t>
            </a:r>
            <a:r>
              <a:rPr lang="en-NZ" sz="2800" b="1" u="sng" dirty="0" smtClean="0"/>
              <a:t>whoever</a:t>
            </a:r>
            <a:r>
              <a:rPr lang="en-NZ" sz="2800" dirty="0" smtClean="0"/>
              <a:t> </a:t>
            </a:r>
            <a:r>
              <a:rPr lang="en-NZ" sz="2800" b="1" dirty="0" smtClean="0">
                <a:solidFill>
                  <a:srgbClr val="FF0000"/>
                </a:solidFill>
              </a:rPr>
              <a:t>says</a:t>
            </a:r>
            <a:r>
              <a:rPr lang="en-NZ" sz="2800" dirty="0" smtClean="0">
                <a:solidFill>
                  <a:srgbClr val="FF0000"/>
                </a:solidFill>
              </a:rPr>
              <a:t> </a:t>
            </a:r>
            <a:r>
              <a:rPr lang="en-NZ" sz="2800" dirty="0" smtClean="0"/>
              <a:t>to this mountain, ‘Be removed and be cast into the sea,’ and does not doubt in his heart, but believes that those things </a:t>
            </a:r>
            <a:r>
              <a:rPr lang="en-NZ" sz="2800" b="1" dirty="0" smtClean="0">
                <a:solidFill>
                  <a:srgbClr val="FF0000"/>
                </a:solidFill>
              </a:rPr>
              <a:t>he says </a:t>
            </a:r>
            <a:r>
              <a:rPr lang="en-NZ" sz="2800" dirty="0" smtClean="0"/>
              <a:t>will be done, he will have whatever </a:t>
            </a:r>
            <a:r>
              <a:rPr lang="en-NZ" sz="2800" b="1" dirty="0" smtClean="0">
                <a:solidFill>
                  <a:srgbClr val="FF0000"/>
                </a:solidFill>
              </a:rPr>
              <a:t>he says</a:t>
            </a:r>
            <a:r>
              <a:rPr lang="en-NZ" sz="2800" dirty="0" smtClean="0"/>
              <a:t>.”</a:t>
            </a:r>
          </a:p>
          <a:p>
            <a:endParaRPr lang="en-N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pPr>
              <a:buNone/>
            </a:pPr>
            <a:r>
              <a:rPr lang="en-NZ" dirty="0" smtClean="0"/>
              <a:t>“</a:t>
            </a:r>
            <a:r>
              <a:rPr lang="en-NZ" b="1" i="1" dirty="0" smtClean="0">
                <a:solidFill>
                  <a:srgbClr val="FF0000"/>
                </a:solidFill>
              </a:rPr>
              <a:t>Faith</a:t>
            </a:r>
            <a:r>
              <a:rPr lang="en-NZ" dirty="0" smtClean="0"/>
              <a:t> is the denying of our own wisdom and human understanding, and trusting the wisdom of God.”</a:t>
            </a:r>
          </a:p>
          <a:p>
            <a:pPr>
              <a:buNone/>
            </a:pPr>
            <a:endParaRPr lang="en-NZ" dirty="0" smtClean="0"/>
          </a:p>
          <a:p>
            <a:pPr>
              <a:buNone/>
            </a:pPr>
            <a:r>
              <a:rPr lang="en-NZ" dirty="0" smtClean="0"/>
              <a:t>“</a:t>
            </a:r>
            <a:r>
              <a:rPr lang="en-NZ" b="1" dirty="0" smtClean="0">
                <a:solidFill>
                  <a:srgbClr val="FF0000"/>
                </a:solidFill>
              </a:rPr>
              <a:t>Faith</a:t>
            </a:r>
            <a:r>
              <a:rPr lang="en-NZ" dirty="0" smtClean="0"/>
              <a:t> is the position of your heart to believe what He has </a:t>
            </a:r>
            <a:r>
              <a:rPr lang="en-NZ" u="sng" dirty="0" smtClean="0"/>
              <a:t>already</a:t>
            </a:r>
            <a:r>
              <a:rPr lang="en-NZ" dirty="0" smtClean="0"/>
              <a:t> accomplished...”</a:t>
            </a:r>
            <a:endParaRPr lang="en-N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000" b="1" dirty="0" smtClean="0">
                <a:latin typeface="Bradley Hand ITC" pitchFamily="66" charset="0"/>
              </a:rPr>
              <a:t>The result...</a:t>
            </a:r>
            <a:endParaRPr lang="en-NZ" sz="6000" b="1" dirty="0">
              <a:latin typeface="Bradley Hand ITC" pitchFamily="66" charset="0"/>
            </a:endParaRPr>
          </a:p>
        </p:txBody>
      </p:sp>
      <p:sp>
        <p:nvSpPr>
          <p:cNvPr id="3" name="Content Placeholder 2"/>
          <p:cNvSpPr>
            <a:spLocks noGrp="1"/>
          </p:cNvSpPr>
          <p:nvPr>
            <p:ph idx="1"/>
          </p:nvPr>
        </p:nvSpPr>
        <p:spPr/>
        <p:txBody>
          <a:bodyPr>
            <a:normAutofit fontScale="70000" lnSpcReduction="20000"/>
          </a:bodyPr>
          <a:lstStyle/>
          <a:p>
            <a:r>
              <a:rPr lang="en-NZ" i="1" dirty="0" smtClean="0"/>
              <a:t>‘And Peter said to him…”Aeneas, Jesus the Christ heals you”…..</a:t>
            </a:r>
            <a:r>
              <a:rPr lang="en-NZ" b="1" i="1" dirty="0" smtClean="0"/>
              <a:t>So </a:t>
            </a:r>
            <a:r>
              <a:rPr lang="en-NZ" b="1" i="1" u="sng" dirty="0" smtClean="0"/>
              <a:t>all</a:t>
            </a:r>
            <a:r>
              <a:rPr lang="en-NZ" b="1" i="1" dirty="0" smtClean="0"/>
              <a:t> who dwelt in </a:t>
            </a:r>
            <a:r>
              <a:rPr lang="en-NZ" b="1" i="1" dirty="0" err="1" smtClean="0"/>
              <a:t>Lydda</a:t>
            </a:r>
            <a:r>
              <a:rPr lang="en-NZ" b="1" i="1" dirty="0" smtClean="0"/>
              <a:t> and Sharon turned to the Lord</a:t>
            </a:r>
            <a:r>
              <a:rPr lang="en-NZ" i="1" dirty="0" smtClean="0"/>
              <a:t>.’  (Acts 9:32-25)</a:t>
            </a:r>
          </a:p>
          <a:p>
            <a:endParaRPr lang="en-NZ" dirty="0" smtClean="0"/>
          </a:p>
          <a:p>
            <a:r>
              <a:rPr lang="en-NZ" i="1" dirty="0" smtClean="0"/>
              <a:t>‘”Tabitha, arise”….and she opened her eyes…..and it became known throughout all Joppa, </a:t>
            </a:r>
            <a:r>
              <a:rPr lang="en-NZ" b="1" i="1" dirty="0" smtClean="0"/>
              <a:t>and </a:t>
            </a:r>
            <a:r>
              <a:rPr lang="en-NZ" b="1" i="1" u="sng" dirty="0" smtClean="0"/>
              <a:t>many</a:t>
            </a:r>
            <a:r>
              <a:rPr lang="en-NZ" b="1" i="1" dirty="0" smtClean="0"/>
              <a:t> believed on the Lord</a:t>
            </a:r>
            <a:r>
              <a:rPr lang="en-NZ" i="1" dirty="0" smtClean="0"/>
              <a:t>.’ (Act 14:8-18)</a:t>
            </a:r>
            <a:endParaRPr lang="en-NZ" dirty="0" smtClean="0"/>
          </a:p>
          <a:p>
            <a:r>
              <a:rPr lang="en-NZ" i="1" dirty="0" smtClean="0"/>
              <a:t> </a:t>
            </a:r>
            <a:endParaRPr lang="en-NZ" dirty="0" smtClean="0"/>
          </a:p>
          <a:p>
            <a:r>
              <a:rPr lang="en-NZ" b="1" i="1" dirty="0" smtClean="0"/>
              <a:t>‘</a:t>
            </a:r>
            <a:r>
              <a:rPr lang="en-NZ" i="1" dirty="0" smtClean="0"/>
              <a:t>Now God worked unusual miracles by the hands of Paul….and the diseases left them and the evil spirits went out of them….</a:t>
            </a:r>
            <a:r>
              <a:rPr lang="en-NZ" b="1" i="1" dirty="0" smtClean="0"/>
              <a:t>this became known to </a:t>
            </a:r>
            <a:r>
              <a:rPr lang="en-NZ" b="1" i="1" u="sng" dirty="0" smtClean="0"/>
              <a:t>all</a:t>
            </a:r>
            <a:r>
              <a:rPr lang="en-NZ" b="1" i="1" dirty="0" smtClean="0"/>
              <a:t> The </a:t>
            </a:r>
            <a:r>
              <a:rPr lang="en-NZ" b="1" i="1" dirty="0" err="1" smtClean="0"/>
              <a:t>jews</a:t>
            </a:r>
            <a:r>
              <a:rPr lang="en-NZ" b="1" i="1" dirty="0" smtClean="0"/>
              <a:t> and </a:t>
            </a:r>
            <a:r>
              <a:rPr lang="en-NZ" b="1" i="1" dirty="0" err="1" smtClean="0"/>
              <a:t>greeks</a:t>
            </a:r>
            <a:r>
              <a:rPr lang="en-NZ" b="1" i="1" dirty="0" smtClean="0"/>
              <a:t> dwelling in Ephesus</a:t>
            </a:r>
            <a:r>
              <a:rPr lang="en-NZ" i="1" dirty="0" smtClean="0"/>
              <a:t>.’ (Acts 19:11)</a:t>
            </a:r>
            <a:endParaRPr lang="en-NZ" dirty="0" smtClean="0"/>
          </a:p>
          <a:p>
            <a:r>
              <a:rPr lang="en-NZ" i="1" dirty="0" smtClean="0"/>
              <a:t> </a:t>
            </a:r>
            <a:endParaRPr lang="en-NZ" dirty="0" smtClean="0"/>
          </a:p>
          <a:p>
            <a:r>
              <a:rPr lang="en-NZ" i="1" dirty="0" smtClean="0"/>
              <a:t>‘Paul went in to him and prayed, and he laid his hands on Him and healed him……so when this was done, </a:t>
            </a:r>
            <a:r>
              <a:rPr lang="en-NZ" b="1" i="1" u="sng" dirty="0" smtClean="0"/>
              <a:t>the rest</a:t>
            </a:r>
            <a:r>
              <a:rPr lang="en-NZ" b="1" i="1" dirty="0" smtClean="0"/>
              <a:t> of those on the island</a:t>
            </a:r>
            <a:r>
              <a:rPr lang="en-NZ" i="1" dirty="0" smtClean="0"/>
              <a:t>, who had diseases also came and were healed.’ (Acts 28:8)</a:t>
            </a:r>
            <a:endParaRPr lang="en-NZ" dirty="0" smtClean="0"/>
          </a:p>
          <a:p>
            <a:endParaRPr lang="en-N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r>
              <a:rPr lang="en-NZ" dirty="0" smtClean="0"/>
              <a:t>“Satan’s kingdom was destroyed and his power </a:t>
            </a:r>
            <a:r>
              <a:rPr lang="en-NZ" smtClean="0"/>
              <a:t>was </a:t>
            </a:r>
            <a:r>
              <a:rPr lang="en-NZ" smtClean="0"/>
              <a:t>broken forever </a:t>
            </a:r>
            <a:r>
              <a:rPr lang="en-NZ" dirty="0" smtClean="0"/>
              <a:t>at Calvary...</a:t>
            </a:r>
            <a:r>
              <a:rPr lang="en-NZ" u="sng" dirty="0" smtClean="0">
                <a:solidFill>
                  <a:srgbClr val="FF0000"/>
                </a:solidFill>
              </a:rPr>
              <a:t>It is for us </a:t>
            </a:r>
            <a:r>
              <a:rPr lang="en-NZ" dirty="0" smtClean="0">
                <a:solidFill>
                  <a:srgbClr val="FF0000"/>
                </a:solidFill>
              </a:rPr>
              <a:t>to make manifest that triumph, that dominion, that authority and rule in every area in life, thought and action</a:t>
            </a:r>
            <a:r>
              <a:rPr lang="en-NZ" dirty="0" smtClean="0"/>
              <a:t>...”</a:t>
            </a:r>
            <a:endParaRPr lang="en-N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000" b="1" dirty="0" smtClean="0">
                <a:latin typeface="Bradley Hand ITC" pitchFamily="66" charset="0"/>
              </a:rPr>
              <a:t>Jesus’ ministry &amp; lifestyle</a:t>
            </a:r>
            <a:endParaRPr lang="en-NZ" sz="4000" b="1" dirty="0">
              <a:latin typeface="Bradley Hand ITC" pitchFamily="66" charset="0"/>
            </a:endParaRPr>
          </a:p>
        </p:txBody>
      </p:sp>
      <p:sp>
        <p:nvSpPr>
          <p:cNvPr id="3" name="Content Placeholder 2"/>
          <p:cNvSpPr>
            <a:spLocks noGrp="1"/>
          </p:cNvSpPr>
          <p:nvPr>
            <p:ph idx="1"/>
          </p:nvPr>
        </p:nvSpPr>
        <p:spPr/>
        <p:txBody>
          <a:bodyPr>
            <a:normAutofit fontScale="85000" lnSpcReduction="20000"/>
          </a:bodyPr>
          <a:lstStyle/>
          <a:p>
            <a:pPr>
              <a:buNone/>
            </a:pPr>
            <a:r>
              <a:rPr lang="en-NZ" sz="2800" i="1" dirty="0" smtClean="0"/>
              <a:t>“The Spirit of the LORD</a:t>
            </a:r>
            <a:r>
              <a:rPr lang="en-NZ" sz="2800" dirty="0" smtClean="0"/>
              <a:t> </a:t>
            </a:r>
            <a:r>
              <a:rPr lang="en-NZ" sz="2800" i="1" dirty="0" smtClean="0"/>
              <a:t>is</a:t>
            </a:r>
            <a:r>
              <a:rPr lang="en-NZ" sz="2800" dirty="0" smtClean="0"/>
              <a:t> </a:t>
            </a:r>
            <a:r>
              <a:rPr lang="en-NZ" sz="2800" i="1" dirty="0" smtClean="0"/>
              <a:t>upon Me, because He has anointed Me to preach the gospel to</a:t>
            </a:r>
            <a:r>
              <a:rPr lang="en-NZ" sz="2800" dirty="0" smtClean="0"/>
              <a:t> </a:t>
            </a:r>
            <a:r>
              <a:rPr lang="en-NZ" sz="2800" i="1" dirty="0" smtClean="0"/>
              <a:t>the</a:t>
            </a:r>
            <a:r>
              <a:rPr lang="en-NZ" sz="2800" dirty="0" smtClean="0"/>
              <a:t> </a:t>
            </a:r>
            <a:r>
              <a:rPr lang="en-NZ" sz="2800" i="1" dirty="0" smtClean="0"/>
              <a:t>poor; He has sent Me</a:t>
            </a:r>
            <a:r>
              <a:rPr lang="en-NZ" sz="2800" dirty="0" smtClean="0"/>
              <a:t> </a:t>
            </a:r>
            <a:r>
              <a:rPr lang="en-NZ" sz="2800" i="1" dirty="0" smtClean="0"/>
              <a:t>to heal the </a:t>
            </a:r>
            <a:r>
              <a:rPr lang="en-NZ" sz="2800" i="1" dirty="0" err="1" smtClean="0"/>
              <a:t>brokenhearted</a:t>
            </a:r>
            <a:r>
              <a:rPr lang="en-NZ" sz="2800" i="1" dirty="0" smtClean="0"/>
              <a:t>, to proclaim liberty to</a:t>
            </a:r>
            <a:r>
              <a:rPr lang="en-NZ" sz="2800" dirty="0" smtClean="0"/>
              <a:t> </a:t>
            </a:r>
            <a:r>
              <a:rPr lang="en-NZ" sz="2800" i="1" dirty="0" smtClean="0"/>
              <a:t>the</a:t>
            </a:r>
            <a:r>
              <a:rPr lang="en-NZ" sz="2800" dirty="0" smtClean="0"/>
              <a:t> </a:t>
            </a:r>
            <a:r>
              <a:rPr lang="en-NZ" sz="2800" i="1" dirty="0" smtClean="0"/>
              <a:t>captives</a:t>
            </a:r>
            <a:br>
              <a:rPr lang="en-NZ" sz="2800" i="1" dirty="0" smtClean="0"/>
            </a:br>
            <a:r>
              <a:rPr lang="en-NZ" sz="2800" i="1" dirty="0" smtClean="0"/>
              <a:t>and recovery of sight to</a:t>
            </a:r>
            <a:r>
              <a:rPr lang="en-NZ" sz="2800" dirty="0" smtClean="0"/>
              <a:t> </a:t>
            </a:r>
            <a:r>
              <a:rPr lang="en-NZ" sz="2800" i="1" dirty="0" smtClean="0"/>
              <a:t>the blind, to</a:t>
            </a:r>
            <a:r>
              <a:rPr lang="en-NZ" sz="2800" dirty="0" smtClean="0"/>
              <a:t> </a:t>
            </a:r>
            <a:r>
              <a:rPr lang="en-NZ" sz="2800" i="1" dirty="0" smtClean="0"/>
              <a:t>set at liberty those who are</a:t>
            </a:r>
            <a:r>
              <a:rPr lang="en-NZ" sz="2800" dirty="0" smtClean="0"/>
              <a:t> </a:t>
            </a:r>
            <a:r>
              <a:rPr lang="en-NZ" sz="2800" i="1" dirty="0" smtClean="0"/>
              <a:t>oppressed, to preach the acceptable year of the Lord.”  (Luke 4)</a:t>
            </a:r>
          </a:p>
          <a:p>
            <a:pPr>
              <a:buNone/>
            </a:pPr>
            <a:endParaRPr lang="en-NZ" sz="2800" i="1" dirty="0" smtClean="0"/>
          </a:p>
          <a:p>
            <a:pPr>
              <a:buNone/>
            </a:pPr>
            <a:r>
              <a:rPr lang="en-NZ" sz="2800" i="1" dirty="0" smtClean="0"/>
              <a:t>“... God </a:t>
            </a:r>
            <a:r>
              <a:rPr lang="en-NZ" sz="2800" i="1" dirty="0" smtClean="0"/>
              <a:t>anointed Jesus of Nazareth with the Holy Spirit and power, Who went about doing good, and </a:t>
            </a:r>
            <a:r>
              <a:rPr lang="en-NZ" sz="2800" b="1" i="1" dirty="0" smtClean="0"/>
              <a:t>healing all who were </a:t>
            </a:r>
            <a:r>
              <a:rPr lang="en-NZ" sz="2800" b="1" i="1" u="sng" dirty="0" smtClean="0"/>
              <a:t>oppressed of the devil</a:t>
            </a:r>
            <a:r>
              <a:rPr lang="en-NZ" sz="2800" i="1" dirty="0" smtClean="0"/>
              <a:t>, for </a:t>
            </a:r>
            <a:r>
              <a:rPr lang="en-NZ" sz="2800" i="1" u="sng" dirty="0" smtClean="0"/>
              <a:t>God was with Him</a:t>
            </a:r>
            <a:r>
              <a:rPr lang="en-NZ" sz="2800" i="1" dirty="0" smtClean="0"/>
              <a:t>.”    (Acts 10)</a:t>
            </a:r>
          </a:p>
          <a:p>
            <a:pPr>
              <a:buNone/>
            </a:pPr>
            <a:endParaRPr lang="en-NZ" sz="2400" i="1" dirty="0" smtClean="0"/>
          </a:p>
          <a:p>
            <a:pPr algn="ctr">
              <a:buNone/>
            </a:pPr>
            <a:r>
              <a:rPr lang="en-NZ" b="1" dirty="0" smtClean="0">
                <a:solidFill>
                  <a:srgbClr val="0070C0"/>
                </a:solidFill>
              </a:rPr>
              <a:t>Jesus’ works confirmed Him as the promised Messiah!</a:t>
            </a:r>
            <a:endParaRPr lang="en-NZ" b="1"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r>
              <a:rPr lang="en-NZ" sz="2400" b="1" i="1" dirty="0" smtClean="0"/>
              <a:t>John 5:36 </a:t>
            </a:r>
            <a:r>
              <a:rPr lang="en-NZ" sz="2400" i="1" dirty="0" smtClean="0"/>
              <a:t>“</a:t>
            </a:r>
            <a:r>
              <a:rPr lang="en-NZ" sz="2400" i="1" u="sng" dirty="0" smtClean="0"/>
              <a:t>The works that I do </a:t>
            </a:r>
            <a:r>
              <a:rPr lang="en-NZ" sz="2400" i="1" dirty="0" smtClean="0"/>
              <a:t>bear witness of me, that the Father has sent me...”</a:t>
            </a:r>
          </a:p>
          <a:p>
            <a:endParaRPr lang="en-NZ" sz="2400" i="1" dirty="0"/>
          </a:p>
          <a:p>
            <a:r>
              <a:rPr lang="en-NZ" sz="2400" b="1" i="1" dirty="0" smtClean="0"/>
              <a:t>John 10:25  </a:t>
            </a:r>
            <a:r>
              <a:rPr lang="en-NZ" sz="2400" i="1" dirty="0" smtClean="0"/>
              <a:t>“</a:t>
            </a:r>
            <a:r>
              <a:rPr lang="en-NZ" sz="2400" i="1" u="sng" dirty="0" smtClean="0"/>
              <a:t>The works that I do </a:t>
            </a:r>
            <a:r>
              <a:rPr lang="en-NZ" sz="2400" i="1" dirty="0" smtClean="0"/>
              <a:t>in My Father’s Name, bear witness of Me.”</a:t>
            </a:r>
          </a:p>
          <a:p>
            <a:endParaRPr lang="en-NZ" sz="2400" i="1" dirty="0"/>
          </a:p>
          <a:p>
            <a:r>
              <a:rPr lang="en-NZ" sz="2400" b="1" i="1" dirty="0" smtClean="0"/>
              <a:t>John 10:37  </a:t>
            </a:r>
            <a:r>
              <a:rPr lang="en-NZ" sz="2400" i="1" dirty="0" smtClean="0"/>
              <a:t>“If I do not do </a:t>
            </a:r>
            <a:r>
              <a:rPr lang="en-NZ" sz="2400" i="1" u="sng" dirty="0" smtClean="0"/>
              <a:t>the works of My Father</a:t>
            </a:r>
            <a:r>
              <a:rPr lang="en-NZ" sz="2400" i="1" dirty="0" smtClean="0"/>
              <a:t>, </a:t>
            </a:r>
            <a:r>
              <a:rPr lang="en-NZ" sz="2400" b="1" i="1" dirty="0" smtClean="0">
                <a:solidFill>
                  <a:srgbClr val="FF0000"/>
                </a:solidFill>
              </a:rPr>
              <a:t>do not believe Me.”</a:t>
            </a:r>
            <a:endParaRPr lang="en-NZ" sz="2400" b="1" i="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r>
              <a:rPr lang="en-NZ" sz="2400" b="1" dirty="0" smtClean="0"/>
              <a:t>Matt 4</a:t>
            </a:r>
            <a:r>
              <a:rPr lang="en-NZ" sz="2400" dirty="0" smtClean="0"/>
              <a:t>  “</a:t>
            </a:r>
            <a:r>
              <a:rPr lang="en-NZ" sz="2400" i="1" dirty="0" smtClean="0"/>
              <a:t>And Jesus went about all Galilee, </a:t>
            </a:r>
            <a:r>
              <a:rPr lang="en-NZ" sz="2400" b="1" i="1" dirty="0" smtClean="0">
                <a:solidFill>
                  <a:srgbClr val="0070C0"/>
                </a:solidFill>
              </a:rPr>
              <a:t>teaching</a:t>
            </a:r>
            <a:r>
              <a:rPr lang="en-NZ" sz="2400" i="1" dirty="0" smtClean="0"/>
              <a:t> in their synagogues, </a:t>
            </a:r>
            <a:r>
              <a:rPr lang="en-NZ" sz="2400" b="1" i="1" dirty="0" smtClean="0">
                <a:solidFill>
                  <a:srgbClr val="0070C0"/>
                </a:solidFill>
              </a:rPr>
              <a:t>preaching</a:t>
            </a:r>
            <a:r>
              <a:rPr lang="en-NZ" sz="2400" i="1" dirty="0" smtClean="0"/>
              <a:t> the gospel of the kingdom, and </a:t>
            </a:r>
            <a:r>
              <a:rPr lang="en-NZ" sz="2400" b="1" i="1" dirty="0" smtClean="0">
                <a:solidFill>
                  <a:srgbClr val="FF0000"/>
                </a:solidFill>
              </a:rPr>
              <a:t>healing all kinds of sickness and all kinds of disease </a:t>
            </a:r>
            <a:r>
              <a:rPr lang="en-NZ" sz="2400" i="1" dirty="0" smtClean="0"/>
              <a:t>among the people.  Then His fame went throughout all Syria; and </a:t>
            </a:r>
            <a:r>
              <a:rPr lang="en-NZ" sz="2400" i="1" u="sng" dirty="0" smtClean="0"/>
              <a:t>they brought to Him all sick people </a:t>
            </a:r>
            <a:r>
              <a:rPr lang="en-NZ" sz="2400" i="1" dirty="0" smtClean="0"/>
              <a:t>who were afflicted with various diseases and torments, and those who were demon-possessed, epileptics, and paralytics; </a:t>
            </a:r>
            <a:r>
              <a:rPr lang="en-NZ" sz="2400" b="1" i="1" dirty="0" smtClean="0">
                <a:solidFill>
                  <a:srgbClr val="FF0000"/>
                </a:solidFill>
              </a:rPr>
              <a:t>and He healed them</a:t>
            </a:r>
            <a:r>
              <a:rPr lang="en-NZ" sz="2400" i="1" dirty="0" smtClean="0"/>
              <a:t>.”</a:t>
            </a:r>
          </a:p>
          <a:p>
            <a:endParaRPr lang="en-NZ" sz="2400" i="1" dirty="0"/>
          </a:p>
          <a:p>
            <a:r>
              <a:rPr lang="en-NZ" sz="2400" b="1" dirty="0" smtClean="0"/>
              <a:t>Luke 13  </a:t>
            </a:r>
            <a:r>
              <a:rPr lang="en-NZ" sz="2400" i="1" dirty="0" smtClean="0"/>
              <a:t>“Go and tell (Herod), behold</a:t>
            </a:r>
            <a:r>
              <a:rPr lang="en-NZ" sz="2400" i="1" dirty="0" smtClean="0"/>
              <a:t>, I cast out demons and </a:t>
            </a:r>
            <a:r>
              <a:rPr lang="en-NZ" sz="2400" b="1" i="1" u="sng" dirty="0" smtClean="0"/>
              <a:t>perform cures </a:t>
            </a:r>
            <a:r>
              <a:rPr lang="en-NZ" sz="2400" i="1" dirty="0" smtClean="0"/>
              <a:t>today and tomorrow, and the third day I shall be perfected</a:t>
            </a:r>
            <a:r>
              <a:rPr lang="en-NZ" sz="2400" dirty="0" smtClean="0"/>
              <a:t>.’</a:t>
            </a:r>
            <a:endParaRPr lang="en-NZ" sz="2400" i="1" dirty="0" smtClean="0"/>
          </a:p>
          <a:p>
            <a:endParaRPr lang="en-NZ"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latin typeface="Bradley Hand ITC" pitchFamily="66" charset="0"/>
              </a:rPr>
              <a:t>Confirmation</a:t>
            </a:r>
            <a:endParaRPr lang="en-NZ" b="1" dirty="0">
              <a:latin typeface="Bradley Hand ITC" pitchFamily="66" charset="0"/>
            </a:endParaRPr>
          </a:p>
        </p:txBody>
      </p:sp>
      <p:sp>
        <p:nvSpPr>
          <p:cNvPr id="3" name="Content Placeholder 2"/>
          <p:cNvSpPr>
            <a:spLocks noGrp="1"/>
          </p:cNvSpPr>
          <p:nvPr>
            <p:ph idx="1"/>
          </p:nvPr>
        </p:nvSpPr>
        <p:spPr>
          <a:xfrm>
            <a:off x="323528" y="1700808"/>
            <a:ext cx="8229600" cy="4525963"/>
          </a:xfrm>
        </p:spPr>
        <p:txBody>
          <a:bodyPr>
            <a:normAutofit lnSpcReduction="10000"/>
          </a:bodyPr>
          <a:lstStyle/>
          <a:p>
            <a:r>
              <a:rPr lang="en-NZ" sz="2400" dirty="0" smtClean="0"/>
              <a:t>Jesus’ </a:t>
            </a:r>
            <a:r>
              <a:rPr lang="en-NZ" sz="2400" dirty="0" smtClean="0"/>
              <a:t>works confirmed:</a:t>
            </a:r>
          </a:p>
          <a:p>
            <a:endParaRPr lang="en-NZ" sz="2400" dirty="0"/>
          </a:p>
          <a:p>
            <a:pPr lvl="1"/>
            <a:r>
              <a:rPr lang="en-NZ" sz="2400" dirty="0" smtClean="0"/>
              <a:t>His identity as the Chosen Messiah</a:t>
            </a:r>
          </a:p>
          <a:p>
            <a:pPr lvl="1"/>
            <a:r>
              <a:rPr lang="en-NZ" sz="2400" dirty="0" smtClean="0"/>
              <a:t>The message of Jesus that God’s Kingdom had come</a:t>
            </a:r>
          </a:p>
          <a:p>
            <a:pPr lvl="1"/>
            <a:endParaRPr lang="en-NZ" sz="2400" dirty="0" smtClean="0"/>
          </a:p>
          <a:p>
            <a:pPr lvl="1">
              <a:buNone/>
            </a:pPr>
            <a:r>
              <a:rPr lang="en-NZ" sz="2400" dirty="0" smtClean="0"/>
              <a:t>When people saw Jesus healing take place, they were seeing</a:t>
            </a:r>
          </a:p>
          <a:p>
            <a:pPr lvl="1">
              <a:buNone/>
            </a:pPr>
            <a:r>
              <a:rPr lang="en-NZ" sz="2400" dirty="0" smtClean="0"/>
              <a:t>Gods healing power flowing back into human history </a:t>
            </a:r>
            <a:r>
              <a:rPr lang="en-NZ" sz="2400" u="sng" dirty="0" smtClean="0"/>
              <a:t>to end </a:t>
            </a:r>
          </a:p>
          <a:p>
            <a:pPr lvl="1">
              <a:buNone/>
            </a:pPr>
            <a:r>
              <a:rPr lang="en-NZ" sz="2400" u="sng" dirty="0" smtClean="0"/>
              <a:t>the reign of sickness and </a:t>
            </a:r>
            <a:r>
              <a:rPr lang="en-NZ" sz="2400" u="sng" dirty="0" smtClean="0"/>
              <a:t>pain!</a:t>
            </a:r>
            <a:endParaRPr lang="en-NZ" sz="2400" u="sng" dirty="0" smtClean="0"/>
          </a:p>
          <a:p>
            <a:pPr lvl="1">
              <a:buNone/>
            </a:pPr>
            <a:endParaRPr lang="en-NZ" sz="2400" dirty="0"/>
          </a:p>
          <a:p>
            <a:pPr lvl="1">
              <a:buNone/>
            </a:pPr>
            <a:r>
              <a:rPr lang="en-NZ" sz="2400" b="1" dirty="0" smtClean="0"/>
              <a:t>#</a:t>
            </a:r>
            <a:r>
              <a:rPr lang="en-NZ" sz="2400" dirty="0" smtClean="0"/>
              <a:t> His mighty power was </a:t>
            </a:r>
            <a:r>
              <a:rPr lang="en-NZ" sz="2400" b="1" u="sng" dirty="0" smtClean="0"/>
              <a:t>evidence</a:t>
            </a:r>
            <a:r>
              <a:rPr lang="en-NZ" sz="2400" dirty="0" smtClean="0"/>
              <a:t> that He was working on Gods behalf.</a:t>
            </a:r>
          </a:p>
          <a:p>
            <a:pPr lvl="1"/>
            <a:endParaRPr lang="en-NZ"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000" b="1" dirty="0" smtClean="0">
                <a:latin typeface="Bradley Hand ITC" pitchFamily="66" charset="0"/>
              </a:rPr>
              <a:t>Jesus’ command</a:t>
            </a:r>
            <a:endParaRPr lang="en-NZ" sz="4000" b="1" dirty="0">
              <a:latin typeface="Bradley Hand ITC" pitchFamily="66" charset="0"/>
            </a:endParaRPr>
          </a:p>
        </p:txBody>
      </p:sp>
      <p:sp>
        <p:nvSpPr>
          <p:cNvPr id="3" name="Content Placeholder 2"/>
          <p:cNvSpPr>
            <a:spLocks noGrp="1"/>
          </p:cNvSpPr>
          <p:nvPr>
            <p:ph idx="1"/>
          </p:nvPr>
        </p:nvSpPr>
        <p:spPr/>
        <p:txBody>
          <a:bodyPr>
            <a:noAutofit/>
          </a:bodyPr>
          <a:lstStyle/>
          <a:p>
            <a:r>
              <a:rPr lang="en-NZ" sz="2300" b="1" dirty="0" smtClean="0"/>
              <a:t>Luke </a:t>
            </a:r>
            <a:r>
              <a:rPr lang="en-NZ" sz="2300" b="1" dirty="0" smtClean="0"/>
              <a:t>9:1  </a:t>
            </a:r>
            <a:r>
              <a:rPr lang="en-NZ" sz="2300" dirty="0" smtClean="0"/>
              <a:t>“Then He called His twelve disciples together and gave them power and authority over all demons, and to cure diseases.... </a:t>
            </a:r>
            <a:r>
              <a:rPr lang="en-NZ" sz="2300" b="1" u="sng" dirty="0" smtClean="0">
                <a:solidFill>
                  <a:srgbClr val="0070C0"/>
                </a:solidFill>
              </a:rPr>
              <a:t>He sent them to preach the kingdom of God </a:t>
            </a:r>
            <a:r>
              <a:rPr lang="en-NZ" sz="2300" dirty="0" smtClean="0"/>
              <a:t>and</a:t>
            </a:r>
            <a:r>
              <a:rPr lang="en-NZ" sz="2300" u="sng" dirty="0" smtClean="0"/>
              <a:t> </a:t>
            </a:r>
            <a:r>
              <a:rPr lang="en-NZ" sz="2300" b="1" u="sng" dirty="0" smtClean="0">
                <a:solidFill>
                  <a:srgbClr val="FF0000"/>
                </a:solidFill>
              </a:rPr>
              <a:t>to heal the sick</a:t>
            </a:r>
            <a:r>
              <a:rPr lang="en-NZ" sz="2300" b="1" dirty="0" smtClean="0">
                <a:solidFill>
                  <a:srgbClr val="FF0000"/>
                </a:solidFill>
              </a:rPr>
              <a:t>.   </a:t>
            </a:r>
          </a:p>
          <a:p>
            <a:endParaRPr lang="en-NZ" sz="2300" b="1" dirty="0" smtClean="0">
              <a:solidFill>
                <a:srgbClr val="FF0000"/>
              </a:solidFill>
            </a:endParaRPr>
          </a:p>
          <a:p>
            <a:r>
              <a:rPr lang="en-NZ" sz="2300" b="1" dirty="0" smtClean="0"/>
              <a:t>Luke 10:9   </a:t>
            </a:r>
            <a:r>
              <a:rPr lang="en-NZ" sz="2300" dirty="0" smtClean="0"/>
              <a:t>“And </a:t>
            </a:r>
            <a:r>
              <a:rPr lang="en-NZ" sz="2300" b="1" u="sng" dirty="0" smtClean="0">
                <a:solidFill>
                  <a:srgbClr val="FF0000"/>
                </a:solidFill>
              </a:rPr>
              <a:t>heal the sick there</a:t>
            </a:r>
            <a:r>
              <a:rPr lang="en-NZ" sz="2300" dirty="0" smtClean="0"/>
              <a:t>, and say to them, </a:t>
            </a:r>
            <a:r>
              <a:rPr lang="en-NZ" sz="2300" dirty="0" smtClean="0">
                <a:solidFill>
                  <a:srgbClr val="0070C0"/>
                </a:solidFill>
              </a:rPr>
              <a:t>‘</a:t>
            </a:r>
            <a:r>
              <a:rPr lang="en-NZ" sz="2300" b="1" u="sng" dirty="0" smtClean="0">
                <a:solidFill>
                  <a:srgbClr val="0070C0"/>
                </a:solidFill>
              </a:rPr>
              <a:t>The kingdom of God has come near to you</a:t>
            </a:r>
            <a:r>
              <a:rPr lang="en-NZ" sz="2300" b="1" u="sng" dirty="0" smtClean="0">
                <a:solidFill>
                  <a:srgbClr val="0070C0"/>
                </a:solidFill>
              </a:rPr>
              <a:t>.’</a:t>
            </a:r>
            <a:endParaRPr lang="en-NZ" sz="2300" b="1" u="sng" dirty="0" smtClean="0">
              <a:solidFill>
                <a:srgbClr val="0070C0"/>
              </a:solidFill>
            </a:endParaRPr>
          </a:p>
          <a:p>
            <a:endParaRPr lang="en-NZ" sz="2300" b="1" dirty="0" smtClean="0">
              <a:solidFill>
                <a:srgbClr val="FF0000"/>
              </a:solidFill>
            </a:endParaRPr>
          </a:p>
          <a:p>
            <a:r>
              <a:rPr lang="en-NZ" sz="2300" b="1" dirty="0" smtClean="0"/>
              <a:t> Mark 16:15-18   </a:t>
            </a:r>
            <a:r>
              <a:rPr lang="en-NZ" sz="2300" dirty="0" smtClean="0"/>
              <a:t>And He said to them, “Go into all the world and </a:t>
            </a:r>
            <a:r>
              <a:rPr lang="en-NZ" sz="2300" b="1" u="sng" dirty="0" smtClean="0">
                <a:solidFill>
                  <a:srgbClr val="0070C0"/>
                </a:solidFill>
              </a:rPr>
              <a:t>preach the gospel </a:t>
            </a:r>
            <a:r>
              <a:rPr lang="en-NZ" sz="2300" dirty="0" smtClean="0"/>
              <a:t>to every creature..... </a:t>
            </a:r>
            <a:r>
              <a:rPr lang="en-NZ" sz="2300" b="1" u="sng" dirty="0" smtClean="0">
                <a:solidFill>
                  <a:srgbClr val="FF0000"/>
                </a:solidFill>
              </a:rPr>
              <a:t>they will lay hands on the sick, and they will recover</a:t>
            </a:r>
            <a:r>
              <a:rPr lang="en-NZ" sz="2300" b="1" u="sng" dirty="0" smtClean="0">
                <a:solidFill>
                  <a:srgbClr val="FF0000"/>
                </a:solidFill>
              </a:rPr>
              <a:t>.”</a:t>
            </a:r>
            <a:endParaRPr lang="en-NZ" sz="2400" b="1" u="sng" dirty="0" smtClean="0"/>
          </a:p>
          <a:p>
            <a:endParaRPr lang="en-NZ" sz="2400" b="1" dirty="0" smtClean="0"/>
          </a:p>
          <a:p>
            <a:endParaRPr lang="en-NZ" sz="2400" b="1" u="sng" dirty="0" smtClean="0"/>
          </a:p>
          <a:p>
            <a:endParaRPr lang="en-NZ"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p:txBody>
          <a:bodyPr>
            <a:normAutofit fontScale="92500"/>
          </a:bodyPr>
          <a:lstStyle/>
          <a:p>
            <a:endParaRPr lang="en-NZ" sz="2400" dirty="0" smtClean="0"/>
          </a:p>
          <a:p>
            <a:pPr>
              <a:buNone/>
            </a:pPr>
            <a:r>
              <a:rPr lang="en-NZ" sz="2400" dirty="0" smtClean="0"/>
              <a:t>    “And as you go, preach, saying, </a:t>
            </a:r>
            <a:r>
              <a:rPr lang="en-NZ" sz="2400" b="1" dirty="0" smtClean="0">
                <a:solidFill>
                  <a:srgbClr val="0070C0"/>
                </a:solidFill>
              </a:rPr>
              <a:t>‘The kingdom of Heaven has drawn near.’  </a:t>
            </a:r>
            <a:r>
              <a:rPr lang="en-NZ" sz="2400" b="1" dirty="0" smtClean="0">
                <a:solidFill>
                  <a:srgbClr val="FF0000"/>
                </a:solidFill>
              </a:rPr>
              <a:t>Heal the sick, cleanse the lepers, raise the dead, cast out demons. </a:t>
            </a:r>
            <a:r>
              <a:rPr lang="en-NZ" sz="2400" dirty="0" smtClean="0"/>
              <a:t> Freely you have received, freely give.”</a:t>
            </a:r>
          </a:p>
          <a:p>
            <a:pPr>
              <a:buNone/>
            </a:pPr>
            <a:endParaRPr lang="en-NZ" sz="2400" dirty="0" smtClean="0"/>
          </a:p>
          <a:p>
            <a:pPr>
              <a:buNone/>
            </a:pPr>
            <a:r>
              <a:rPr lang="en-NZ" sz="2400" u="sng" dirty="0" smtClean="0"/>
              <a:t>To the 12 Disciples </a:t>
            </a:r>
            <a:r>
              <a:rPr lang="en-NZ" sz="2400" dirty="0" smtClean="0"/>
              <a:t>- Representing Israel (Gods people)</a:t>
            </a:r>
          </a:p>
          <a:p>
            <a:pPr>
              <a:buNone/>
            </a:pPr>
            <a:endParaRPr lang="en-NZ" sz="2400" dirty="0" smtClean="0"/>
          </a:p>
          <a:p>
            <a:pPr>
              <a:buNone/>
            </a:pPr>
            <a:r>
              <a:rPr lang="en-NZ" sz="2400" u="sng" dirty="0" smtClean="0"/>
              <a:t>To the 70 disciples </a:t>
            </a:r>
            <a:r>
              <a:rPr lang="en-NZ" sz="2400" dirty="0" smtClean="0"/>
              <a:t> -  Representing the nations</a:t>
            </a:r>
          </a:p>
          <a:p>
            <a:endParaRPr lang="en-NZ" sz="2400" u="sng" dirty="0" smtClean="0"/>
          </a:p>
          <a:p>
            <a:pPr>
              <a:buNone/>
            </a:pPr>
            <a:r>
              <a:rPr lang="en-NZ" sz="2400" dirty="0" smtClean="0"/>
              <a:t>   </a:t>
            </a:r>
            <a:endParaRPr lang="en-NZ" sz="2400" b="1" u="sng" dirty="0" smtClean="0">
              <a:solidFill>
                <a:srgbClr val="0070C0"/>
              </a:solidFill>
            </a:endParaRPr>
          </a:p>
          <a:p>
            <a:pPr>
              <a:buNone/>
            </a:pPr>
            <a:r>
              <a:rPr lang="en-NZ" sz="2400" b="1" u="sng" dirty="0" smtClean="0">
                <a:solidFill>
                  <a:srgbClr val="0070C0"/>
                </a:solidFill>
              </a:rPr>
              <a:t>   </a:t>
            </a:r>
            <a:endParaRPr lang="en-NZ" sz="2400" b="1" dirty="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000" b="1" dirty="0" smtClean="0">
                <a:latin typeface="Bradley Hand ITC" pitchFamily="66" charset="0"/>
              </a:rPr>
              <a:t>Early Church life</a:t>
            </a:r>
            <a:endParaRPr lang="en-NZ" sz="4000" b="1" dirty="0">
              <a:latin typeface="Bradley Hand ITC" pitchFamily="66" charset="0"/>
            </a:endParaRPr>
          </a:p>
        </p:txBody>
      </p:sp>
      <p:sp>
        <p:nvSpPr>
          <p:cNvPr id="3" name="Content Placeholder 2"/>
          <p:cNvSpPr>
            <a:spLocks noGrp="1"/>
          </p:cNvSpPr>
          <p:nvPr>
            <p:ph idx="1"/>
          </p:nvPr>
        </p:nvSpPr>
        <p:spPr>
          <a:xfrm>
            <a:off x="395536" y="1484784"/>
            <a:ext cx="8229600" cy="4525963"/>
          </a:xfrm>
        </p:spPr>
        <p:txBody>
          <a:bodyPr>
            <a:normAutofit fontScale="92500" lnSpcReduction="10000"/>
          </a:bodyPr>
          <a:lstStyle/>
          <a:p>
            <a:r>
              <a:rPr lang="en-NZ" sz="2400" b="1" dirty="0" smtClean="0"/>
              <a:t>Acts 3</a:t>
            </a:r>
            <a:r>
              <a:rPr lang="en-NZ" sz="2400" dirty="0" smtClean="0"/>
              <a:t> :  Lame man at the Beautiful Gate</a:t>
            </a:r>
            <a:endParaRPr lang="en-NZ" sz="2400" i="1" dirty="0" smtClean="0"/>
          </a:p>
          <a:p>
            <a:r>
              <a:rPr lang="en-NZ" sz="2400" b="1" dirty="0" smtClean="0"/>
              <a:t>Acts </a:t>
            </a:r>
            <a:r>
              <a:rPr lang="en-NZ" sz="2400" b="1" i="1" dirty="0" smtClean="0"/>
              <a:t>5</a:t>
            </a:r>
            <a:r>
              <a:rPr lang="en-NZ" sz="2400" i="1" dirty="0" smtClean="0"/>
              <a:t>  “so that they brought the sick out into the streets and laid them on beds and couches, that at least the shadow of Peter passing by might fall on some of them. Also a multitude gathered from the surrounding cities to Jerusalem, bringing sick people and those who were tormented by unclean spirits, </a:t>
            </a:r>
            <a:r>
              <a:rPr lang="en-NZ" sz="2400" b="1" i="1" u="sng" dirty="0" smtClean="0">
                <a:solidFill>
                  <a:srgbClr val="FF0000"/>
                </a:solidFill>
              </a:rPr>
              <a:t>and they were all healed</a:t>
            </a:r>
            <a:r>
              <a:rPr lang="en-NZ" sz="2400" b="1" u="sng" dirty="0" smtClean="0"/>
              <a:t>.</a:t>
            </a:r>
            <a:r>
              <a:rPr lang="en-NZ" sz="2400" dirty="0" smtClean="0"/>
              <a:t>”</a:t>
            </a:r>
          </a:p>
          <a:p>
            <a:r>
              <a:rPr lang="en-NZ" sz="2400" b="1" dirty="0" smtClean="0"/>
              <a:t>Acts 8  </a:t>
            </a:r>
            <a:r>
              <a:rPr lang="en-NZ" sz="2400" i="1" dirty="0" smtClean="0"/>
              <a:t>“Then Philip went down to the city of Samaria and preached Christ to them. And the multitudes with one accord heeded the things spoken by Philip, </a:t>
            </a:r>
            <a:r>
              <a:rPr lang="en-NZ" sz="2400" b="1" i="1" u="sng" dirty="0" smtClean="0"/>
              <a:t>hearing and seeing the miracles which he did.</a:t>
            </a:r>
            <a:r>
              <a:rPr lang="en-NZ" sz="2400" i="1" dirty="0" smtClean="0"/>
              <a:t>  For unclean spirits, crying with a loud voice, came out of many who were possessed; </a:t>
            </a:r>
            <a:r>
              <a:rPr lang="en-NZ" sz="2400" b="1" i="1" u="sng" dirty="0" smtClean="0">
                <a:solidFill>
                  <a:srgbClr val="FF0000"/>
                </a:solidFill>
              </a:rPr>
              <a:t>and many who were paralyzed and lame were healed.”</a:t>
            </a:r>
          </a:p>
          <a:p>
            <a:endParaRPr lang="en-NZ" sz="2400" dirty="0" smtClean="0"/>
          </a:p>
          <a:p>
            <a:endParaRPr lang="en-NZ"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1800</TotalTime>
  <Words>1346</Words>
  <Application>Microsoft Office PowerPoint</Application>
  <PresentationFormat>On-screen Show (4:3)</PresentationFormat>
  <Paragraphs>143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Healing and the Gospel!</vt:lpstr>
      <vt:lpstr>Slide 2</vt:lpstr>
      <vt:lpstr>Jesus’ ministry &amp; lifestyle</vt:lpstr>
      <vt:lpstr>Slide 4</vt:lpstr>
      <vt:lpstr>Slide 5</vt:lpstr>
      <vt:lpstr>Confirmation</vt:lpstr>
      <vt:lpstr>Jesus’ command</vt:lpstr>
      <vt:lpstr>Slide 8</vt:lpstr>
      <vt:lpstr>Early Church life</vt:lpstr>
      <vt:lpstr>Why healings and miracles?</vt:lpstr>
      <vt:lpstr>Slide 11</vt:lpstr>
      <vt:lpstr>Slide 12</vt:lpstr>
      <vt:lpstr>Authority</vt:lpstr>
      <vt:lpstr>Slide 14</vt:lpstr>
      <vt:lpstr>The Name</vt:lpstr>
      <vt:lpstr>The Holy Spirit</vt:lpstr>
      <vt:lpstr>Greater works!</vt:lpstr>
      <vt:lpstr>Slide 18</vt:lpstr>
      <vt:lpstr>Faith!!!</vt:lpstr>
      <vt:lpstr>Slide 20</vt:lpstr>
      <vt:lpstr>Jesus has paid it all!</vt:lpstr>
      <vt:lpstr>Slide 22</vt:lpstr>
      <vt:lpstr>Slide 23</vt:lpstr>
      <vt:lpstr>Slide 24</vt:lpstr>
      <vt:lpstr>Slide 25</vt:lpstr>
      <vt:lpstr>The result...</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Michael Jacobsen</cp:lastModifiedBy>
  <cp:revision>61</cp:revision>
  <dcterms:created xsi:type="dcterms:W3CDTF">2014-06-10T05:15:13Z</dcterms:created>
  <dcterms:modified xsi:type="dcterms:W3CDTF">2014-06-13T21:56:44Z</dcterms:modified>
</cp:coreProperties>
</file>