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9884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614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1582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348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9399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7121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0155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7667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68243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736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2FD64-CA1A-4A88-A522-F18DAE13EB18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9B2F-A6C2-461A-8D12-6606E1752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mfsypizJx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946" y="759854"/>
            <a:ext cx="9599054" cy="2750109"/>
          </a:xfrm>
        </p:spPr>
        <p:txBody>
          <a:bodyPr/>
          <a:lstStyle/>
          <a:p>
            <a:r>
              <a:rPr lang="en-ZA" dirty="0" smtClean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Technology and the Classroom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dLib WGL4 BT" panose="04040805040B0202060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ZA" sz="6000" spc="600" dirty="0" smtClean="0">
                <a:solidFill>
                  <a:srgbClr val="00B0F0"/>
                </a:solidFill>
                <a:latin typeface="Baby Kruffy" panose="00000400000000000000" pitchFamily="2" charset="0"/>
              </a:rPr>
              <a:t>A Wave of Change</a:t>
            </a:r>
            <a:endParaRPr lang="en-GB" sz="6000" spc="600" dirty="0">
              <a:solidFill>
                <a:srgbClr val="00B0F0"/>
              </a:solidFill>
              <a:latin typeface="Baby Kruffy" panose="00000400000000000000" pitchFamily="2" charset="0"/>
            </a:endParaRPr>
          </a:p>
        </p:txBody>
      </p:sp>
      <p:pic>
        <p:nvPicPr>
          <p:cNvPr id="1026" name="Picture 2" descr="http://t2.gstatic.com/images?q=tbn:ANd9GcSjuLKPLt-vNHYdPUeboWBUdv2cowJ4yMU-2cDif6VmUO1bcxec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121679"/>
            <a:ext cx="35718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524000" y="3602038"/>
            <a:ext cx="8534400" cy="3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870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434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GB" dirty="0">
                <a:hlinkClick r:id="rId3"/>
              </a:rPr>
              <a:t>http://youtu.be/3mfsypizJxw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8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dirty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IPad</a:t>
            </a:r>
            <a:r>
              <a:rPr lang="en-ZA" dirty="0" smtClean="0"/>
              <a:t> </a:t>
            </a:r>
            <a:r>
              <a:rPr lang="en-ZA" sz="5400" dirty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Implementation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AdLib WGL4 BT" panose="04040805040B020206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658"/>
            <a:ext cx="5561351" cy="35836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214" y="1690688"/>
            <a:ext cx="10515600" cy="4351338"/>
          </a:xfrm>
        </p:spPr>
        <p:txBody>
          <a:bodyPr/>
          <a:lstStyle/>
          <a:p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Educator</a:t>
            </a:r>
          </a:p>
          <a:p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Educator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and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sz="5400" dirty="0" smtClean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Learner</a:t>
            </a:r>
          </a:p>
          <a:p>
            <a:r>
              <a:rPr lang="en-ZA" sz="5400" dirty="0" smtClean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Virtual Teaching</a:t>
            </a:r>
            <a:endParaRPr lang="en-ZA" sz="5400" dirty="0">
              <a:solidFill>
                <a:srgbClr val="00B0F0"/>
              </a:solidFill>
              <a:latin typeface="AdLib WGL4 BT" panose="04040805040B02020603" pitchFamily="82" charset="0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44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5400" dirty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Systems</a:t>
            </a:r>
            <a:r>
              <a:rPr lang="en-ZA" dirty="0" smtClean="0"/>
              <a:t> </a:t>
            </a:r>
            <a:r>
              <a:rPr lang="en-ZA" sz="5400" dirty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of</a:t>
            </a:r>
            <a:r>
              <a:rPr lang="en-ZA" dirty="0" smtClean="0"/>
              <a:t> </a:t>
            </a:r>
            <a:r>
              <a:rPr lang="en-ZA" sz="5400" dirty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Education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AdLib WGL4 BT" panose="04040805040B020206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5400" dirty="0" smtClean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Conventional + Creativity</a:t>
            </a:r>
          </a:p>
          <a:p>
            <a:r>
              <a:rPr lang="en-ZA" sz="5400" dirty="0" smtClean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App Driven</a:t>
            </a:r>
            <a:endParaRPr lang="en-ZA" sz="5400" dirty="0">
              <a:solidFill>
                <a:srgbClr val="00B0F0"/>
              </a:solidFill>
              <a:latin typeface="AdLib WGL4 BT" panose="04040805040B02020603" pitchFamily="82" charset="0"/>
              <a:ea typeface="+mj-ea"/>
              <a:cs typeface="+mj-cs"/>
            </a:endParaRPr>
          </a:p>
          <a:p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Flip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the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Classroom</a:t>
            </a:r>
          </a:p>
          <a:p>
            <a:r>
              <a:rPr lang="en-ZA" sz="5400" dirty="0">
                <a:solidFill>
                  <a:srgbClr val="00B0F0"/>
                </a:solidFill>
                <a:latin typeface="AdLib WGL4 BT" panose="04040805040B02020603" pitchFamily="82" charset="0"/>
                <a:ea typeface="+mj-ea"/>
                <a:cs typeface="+mj-cs"/>
              </a:rPr>
              <a:t>School in the Cloud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545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AdLib WGL4 BT" panose="04040805040B02020603" pitchFamily="82" charset="0"/>
              </a:rPr>
              <a:t>Agrarian Age</a:t>
            </a:r>
            <a:endParaRPr lang="en-GB" dirty="0">
              <a:latin typeface="AdLib WGL4 BT" panose="04040805040B020206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5" y="1690688"/>
            <a:ext cx="5666704" cy="425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9440214" y="2949262"/>
            <a:ext cx="2189409" cy="1068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36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AdLib WGL4 BT" panose="04040805040B02020603" pitchFamily="82" charset="0"/>
              </a:rPr>
              <a:t>Industrial Age</a:t>
            </a:r>
            <a:endParaRPr lang="en-GB" dirty="0">
              <a:latin typeface="AdLib WGL4 BT" panose="04040805040B020206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5099587" y="5132312"/>
            <a:ext cx="2189409" cy="1068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017" y="1622361"/>
            <a:ext cx="4776989" cy="3321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844" y="1554036"/>
            <a:ext cx="4611084" cy="34583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99816" y="2983043"/>
            <a:ext cx="149902" cy="17988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441960" y="2609776"/>
            <a:ext cx="149902" cy="17988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626808" y="3072984"/>
            <a:ext cx="149902" cy="17988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358675" y="2983043"/>
            <a:ext cx="149902" cy="17988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678799" y="2579795"/>
            <a:ext cx="97911" cy="899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94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AdLib WGL4 BT" panose="04040805040B02020603" pitchFamily="82" charset="0"/>
              </a:rPr>
              <a:t>Information Age</a:t>
            </a:r>
            <a:endParaRPr lang="en-GB" dirty="0">
              <a:latin typeface="AdLib WGL4 BT" panose="04040805040B020206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9259463" y="3095341"/>
            <a:ext cx="2189409" cy="1068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7" y="1934715"/>
            <a:ext cx="4820187" cy="33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9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>
                <a:latin typeface="AdLib WGL4 BT" panose="04040805040B02020603" pitchFamily="82" charset="0"/>
              </a:rPr>
              <a:t>Intelligence Age</a:t>
            </a:r>
            <a:endParaRPr lang="en-GB" dirty="0">
              <a:latin typeface="AdLib WGL4 BT" panose="04040805040B020206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9259463" y="3095341"/>
            <a:ext cx="2189409" cy="1068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7" y="1934715"/>
            <a:ext cx="4820187" cy="3390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1593693"/>
            <a:ext cx="58769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8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ndwerx.com/files/imagecache/content_full_width/insert/Re-evolutions%20of%20the%20min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" y="464695"/>
            <a:ext cx="10664436" cy="55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04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5" y="1618938"/>
            <a:ext cx="11347555" cy="2863122"/>
          </a:xfrm>
        </p:spPr>
        <p:txBody>
          <a:bodyPr>
            <a:normAutofit/>
          </a:bodyPr>
          <a:lstStyle/>
          <a:p>
            <a:pPr algn="ctr"/>
            <a:r>
              <a:rPr lang="en-ZA" sz="6600" dirty="0" smtClean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Are we </a:t>
            </a:r>
            <a:r>
              <a:rPr lang="en-ZA" sz="6600" dirty="0" smtClean="0">
                <a:solidFill>
                  <a:schemeClr val="accent6">
                    <a:lumMod val="75000"/>
                  </a:schemeClr>
                </a:solidFill>
                <a:latin typeface="AdLib WGL4 BT" panose="04040805040B02020603" pitchFamily="82" charset="0"/>
              </a:rPr>
              <a:t>preparing</a:t>
            </a:r>
            <a:r>
              <a:rPr lang="en-ZA" sz="6600" dirty="0" smtClean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 the </a:t>
            </a:r>
            <a:r>
              <a:rPr lang="en-ZA" sz="6600" dirty="0" smtClean="0">
                <a:solidFill>
                  <a:srgbClr val="00B0F0"/>
                </a:solidFill>
                <a:latin typeface="AdLib WGL4 BT" panose="04040805040B02020603" pitchFamily="82" charset="0"/>
              </a:rPr>
              <a:t>LEARNER</a:t>
            </a:r>
            <a:r>
              <a:rPr lang="en-ZA" sz="6600" dirty="0" smtClean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 for </a:t>
            </a:r>
            <a:r>
              <a:rPr lang="en-ZA" sz="6600" dirty="0" smtClean="0">
                <a:solidFill>
                  <a:srgbClr val="FF3399"/>
                </a:solidFill>
                <a:latin typeface="AdLib WGL4 BT" panose="04040805040B02020603" pitchFamily="82" charset="0"/>
              </a:rPr>
              <a:t>tomorrow</a:t>
            </a:r>
            <a:r>
              <a:rPr lang="en-ZA" sz="6600" dirty="0" smtClean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?</a:t>
            </a:r>
            <a:endParaRPr lang="en-GB" sz="6600" dirty="0">
              <a:solidFill>
                <a:schemeClr val="accent5">
                  <a:lumMod val="75000"/>
                </a:schemeClr>
              </a:solidFill>
              <a:latin typeface="AdLib WGL4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22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5450" cy="4107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04" y="2786269"/>
            <a:ext cx="5857196" cy="4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8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434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ZA" sz="6600" dirty="0" err="1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Ipad</a:t>
            </a:r>
            <a:r>
              <a:rPr lang="en-ZA" sz="6600" dirty="0">
                <a:solidFill>
                  <a:schemeClr val="accent5">
                    <a:lumMod val="75000"/>
                  </a:schemeClr>
                </a:solidFill>
                <a:latin typeface="AdLib WGL4 BT" panose="04040805040B02020603" pitchFamily="82" charset="0"/>
              </a:rPr>
              <a:t> in Education</a:t>
            </a:r>
            <a:endParaRPr lang="en-GB" sz="6600" dirty="0">
              <a:solidFill>
                <a:schemeClr val="accent5">
                  <a:lumMod val="75000"/>
                </a:schemeClr>
              </a:solidFill>
              <a:latin typeface="AdLib WGL4 BT" panose="04040805040B02020603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01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53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AdLib WGL4 BT</vt:lpstr>
      <vt:lpstr>Arial</vt:lpstr>
      <vt:lpstr>Baby Kruffy</vt:lpstr>
      <vt:lpstr>Calibri</vt:lpstr>
      <vt:lpstr>Calibri Light</vt:lpstr>
      <vt:lpstr>Office Theme</vt:lpstr>
      <vt:lpstr>Technology and the Classroom</vt:lpstr>
      <vt:lpstr>Agrarian Age</vt:lpstr>
      <vt:lpstr>Industrial Age</vt:lpstr>
      <vt:lpstr>Information Age</vt:lpstr>
      <vt:lpstr>Intelligence Age</vt:lpstr>
      <vt:lpstr>PowerPoint Presentation</vt:lpstr>
      <vt:lpstr>Are we preparing the LEARNER for tomorrow?</vt:lpstr>
      <vt:lpstr>PowerPoint Presentation</vt:lpstr>
      <vt:lpstr>Ipad in Education</vt:lpstr>
      <vt:lpstr>http://youtu.be/3mfsypizJxw</vt:lpstr>
      <vt:lpstr>IPad Implementation</vt:lpstr>
      <vt:lpstr>Systems of Education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the Classroom</dc:title>
  <dc:creator>Suhail Wadee</dc:creator>
  <cp:lastModifiedBy>Suhail Wadee</cp:lastModifiedBy>
  <cp:revision>19</cp:revision>
  <dcterms:created xsi:type="dcterms:W3CDTF">2013-11-15T13:39:56Z</dcterms:created>
  <dcterms:modified xsi:type="dcterms:W3CDTF">2016-02-08T10:34:23Z</dcterms:modified>
</cp:coreProperties>
</file>