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7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68" r:id="rId19"/>
    <p:sldId id="269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03" d="100"/>
          <a:sy n="103" d="100"/>
        </p:scale>
        <p:origin x="802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03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9/27/2020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9/27/2020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9/27/2020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4800" b="1" i="1" dirty="0"/>
              <a:t>Salvation Made Easy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John 3:1-21</a:t>
            </a:r>
            <a:endParaRPr lang="en-US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839200" cy="4492752"/>
          </a:xfrm>
        </p:spPr>
        <p:txBody>
          <a:bodyPr>
            <a:normAutofit fontScale="25000" lnSpcReduction="20000"/>
          </a:bodyPr>
          <a:lstStyle/>
          <a:p>
            <a:pPr marL="109728" indent="0" algn="l">
              <a:buNone/>
            </a:pPr>
            <a:r>
              <a:rPr lang="en-US" sz="176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US" sz="17600" b="1" i="0" dirty="0">
                <a:solidFill>
                  <a:srgbClr val="000000"/>
                </a:solidFill>
                <a:effectLst/>
                <a:latin typeface="system-ui"/>
              </a:rPr>
              <a:t>If I have told you earthly things, and ye believe not, how shall ye believe, if I tell you of heavenly things?</a:t>
            </a:r>
          </a:p>
          <a:p>
            <a:pPr marL="109728" indent="0" algn="l">
              <a:buNone/>
            </a:pPr>
            <a:r>
              <a:rPr lang="en-US" sz="17600" b="1" i="0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en-US" sz="17600" b="1" i="0" dirty="0">
                <a:solidFill>
                  <a:srgbClr val="000000"/>
                </a:solidFill>
                <a:effectLst/>
                <a:latin typeface="system-ui"/>
              </a:rPr>
              <a:t>And no man hath ascended up to heaven, but he that came down from heaven, even the Son of man which is in heaven.</a:t>
            </a:r>
          </a:p>
          <a:p>
            <a:pPr>
              <a:buNone/>
            </a:pPr>
            <a:endParaRPr lang="en-US" sz="3600" b="1" dirty="0"/>
          </a:p>
          <a:p>
            <a:pPr>
              <a:buNone/>
            </a:pPr>
            <a:r>
              <a:rPr lang="en-US" sz="3600" b="1" dirty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54864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839200" cy="4492752"/>
          </a:xfrm>
        </p:spPr>
        <p:txBody>
          <a:bodyPr>
            <a:normAutofit fontScale="92500" lnSpcReduction="20000"/>
          </a:bodyPr>
          <a:lstStyle/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And as Moses lifted up the serpent in the wilderness, even so must the Son of man be lifted up:</a:t>
            </a:r>
          </a:p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That whosoever believeth in him should not perish, but have eternal life.</a:t>
            </a:r>
          </a:p>
          <a:p>
            <a:pPr>
              <a:buNone/>
            </a:pPr>
            <a:endParaRPr lang="en-US" sz="3600" b="1" dirty="0"/>
          </a:p>
          <a:p>
            <a:pPr>
              <a:buNone/>
            </a:pPr>
            <a:r>
              <a:rPr lang="en-US" sz="3600" b="1" dirty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17874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839200" cy="4492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For God so loved the world, that he gave his only begotten Son, that whosoever believeth in him should not perish, but have everlasting life.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endParaRPr lang="en-US" sz="4400" b="1" dirty="0"/>
          </a:p>
          <a:p>
            <a:pPr>
              <a:buNone/>
            </a:pPr>
            <a:r>
              <a:rPr lang="en-US" sz="3600" b="1" dirty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8467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839200" cy="4492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17 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For God sent not his Son into the world to condemn the world; but that the world through him might be saved. </a:t>
            </a:r>
            <a:r>
              <a:rPr lang="en-US" sz="44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39173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839200" cy="4492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18 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He that believeth on him is not condemned: but he that believeth not is condemned already, because he hath not believed in the name of the only begotten Son of God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3141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839200" cy="4492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this is the condemnation, that light is come into the world, and men loved darkness rather than light, because their deeds were evil.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202900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839200" cy="4492752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For every one that doeth evil hateth the light, neither cometh to the light, lest his deeds should be reproved.</a:t>
            </a:r>
          </a:p>
        </p:txBody>
      </p:sp>
    </p:spTree>
    <p:extLst>
      <p:ext uri="{BB962C8B-B14F-4D97-AF65-F5344CB8AC3E}">
        <p14:creationId xmlns:p14="http://schemas.microsoft.com/office/powerpoint/2010/main" val="166540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839200" cy="4492752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21 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But he that doeth truth cometh to the light, that his deeds may be made manifest, that they are wrought in God. </a:t>
            </a:r>
          </a:p>
        </p:txBody>
      </p:sp>
    </p:spTree>
    <p:extLst>
      <p:ext uri="{BB962C8B-B14F-4D97-AF65-F5344CB8AC3E}">
        <p14:creationId xmlns:p14="http://schemas.microsoft.com/office/powerpoint/2010/main" val="1902555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Questions About Nicodemus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00150"/>
            <a:ext cx="8686800" cy="3730752"/>
          </a:xfrm>
        </p:spPr>
        <p:txBody>
          <a:bodyPr>
            <a:normAutofit fontScale="92500" lnSpcReduction="20000"/>
          </a:bodyPr>
          <a:lstStyle/>
          <a:p>
            <a:r>
              <a:rPr lang="en-US" sz="4800" b="1" dirty="0"/>
              <a:t>Who Was He?   vs. 1</a:t>
            </a:r>
          </a:p>
          <a:p>
            <a:endParaRPr lang="en-US" sz="3600" b="1" dirty="0"/>
          </a:p>
          <a:p>
            <a:r>
              <a:rPr lang="en-US" sz="4800" b="1" dirty="0"/>
              <a:t>What Brought Him To Jesus?   2:23-25</a:t>
            </a:r>
          </a:p>
          <a:p>
            <a:endParaRPr lang="en-US" sz="3600" b="1" dirty="0"/>
          </a:p>
          <a:p>
            <a:r>
              <a:rPr lang="en-US" sz="4800" b="1" dirty="0"/>
              <a:t>Why Did He Come At Night? vs. 2</a:t>
            </a:r>
          </a:p>
          <a:p>
            <a:endParaRPr lang="en-US" sz="3600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6096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Salvation Is As…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76350"/>
            <a:ext cx="8763000" cy="3733800"/>
          </a:xfrm>
        </p:spPr>
        <p:txBody>
          <a:bodyPr>
            <a:normAutofit fontScale="70000" lnSpcReduction="20000"/>
          </a:bodyPr>
          <a:lstStyle/>
          <a:p>
            <a:r>
              <a:rPr lang="en-US" sz="6300" b="1" dirty="0"/>
              <a:t>Miraculous As a Birth </a:t>
            </a:r>
            <a:r>
              <a:rPr lang="en-US" sz="5700" b="1" dirty="0"/>
              <a:t>vs. 1-7</a:t>
            </a:r>
          </a:p>
          <a:p>
            <a:endParaRPr lang="en-US" sz="2900" b="1" dirty="0"/>
          </a:p>
          <a:p>
            <a:r>
              <a:rPr lang="en-US" sz="6300" b="1" dirty="0"/>
              <a:t>Mysterious As the Wind </a:t>
            </a:r>
            <a:r>
              <a:rPr lang="en-US" sz="5700" b="1" dirty="0"/>
              <a:t>vs. 8</a:t>
            </a:r>
          </a:p>
          <a:p>
            <a:endParaRPr lang="en-US" sz="2900" b="1" dirty="0"/>
          </a:p>
          <a:p>
            <a:r>
              <a:rPr lang="en-US" sz="6300" b="1" dirty="0"/>
              <a:t>Simplistic As a Look  </a:t>
            </a:r>
            <a:r>
              <a:rPr lang="en-US" sz="5700" b="1" dirty="0"/>
              <a:t>vs. 9-18</a:t>
            </a:r>
          </a:p>
          <a:p>
            <a:endParaRPr lang="en-US" sz="2900" b="1" dirty="0"/>
          </a:p>
          <a:p>
            <a:r>
              <a:rPr lang="en-US" sz="6300" b="1" dirty="0"/>
              <a:t>Opposite As Day and Night </a:t>
            </a:r>
            <a:r>
              <a:rPr lang="en-US" sz="5700" b="1" dirty="0"/>
              <a:t>vs. 19-21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39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38150"/>
            <a:ext cx="8763000" cy="4705350"/>
          </a:xfrm>
        </p:spPr>
        <p:txBody>
          <a:bodyPr>
            <a:noAutofit/>
          </a:bodyPr>
          <a:lstStyle/>
          <a:p>
            <a:pPr lvl="0"/>
            <a:r>
              <a:rPr lang="en-US" sz="4400" b="1" dirty="0"/>
              <a:t>Jesus Profession </a:t>
            </a:r>
            <a:endParaRPr lang="en-US" sz="2400" b="1" dirty="0"/>
          </a:p>
          <a:p>
            <a:pPr lvl="0"/>
            <a:endParaRPr lang="en-US" sz="2400" b="1" dirty="0"/>
          </a:p>
          <a:p>
            <a:pPr lvl="0"/>
            <a:r>
              <a:rPr lang="en-US" sz="4400" b="1" dirty="0"/>
              <a:t>Jesus Preparation</a:t>
            </a:r>
          </a:p>
          <a:p>
            <a:pPr marL="109728" lvl="0" indent="0">
              <a:buNone/>
            </a:pPr>
            <a:endParaRPr lang="en-US" sz="2400" b="1" dirty="0"/>
          </a:p>
          <a:p>
            <a:pPr lvl="0"/>
            <a:r>
              <a:rPr lang="en-US" sz="4400" b="1" dirty="0"/>
              <a:t>Jesus Power</a:t>
            </a:r>
          </a:p>
          <a:p>
            <a:pPr marL="109728" lvl="0" indent="0">
              <a:buNone/>
            </a:pPr>
            <a:endParaRPr lang="en-US" sz="2400" b="1" dirty="0"/>
          </a:p>
          <a:p>
            <a:pPr lvl="0"/>
            <a:r>
              <a:rPr lang="en-US" sz="4400" b="1" dirty="0"/>
              <a:t>Jesus Preaching</a:t>
            </a:r>
          </a:p>
          <a:p>
            <a:pPr lvl="0">
              <a:buNone/>
            </a:pPr>
            <a:r>
              <a:rPr lang="en-US" b="1" dirty="0"/>
              <a:t> </a:t>
            </a:r>
          </a:p>
          <a:p>
            <a:pPr>
              <a:buNone/>
            </a:pP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38150"/>
            <a:ext cx="8610600" cy="4492752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000" b="1" dirty="0"/>
              <a:t>John 3  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There was a man of the Pharisees, named Nicodemus, a ruler of the Jews:</a:t>
            </a:r>
          </a:p>
          <a:p>
            <a:pPr marL="109728" indent="0" algn="l">
              <a:buNone/>
            </a:pPr>
            <a:endParaRPr lang="en-US" sz="44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>
              <a:buNone/>
            </a:pPr>
            <a:endParaRPr lang="en-US" sz="3600" b="1" dirty="0"/>
          </a:p>
          <a:p>
            <a:pPr>
              <a:buNone/>
            </a:pPr>
            <a:r>
              <a:rPr lang="en-US" sz="3600" b="1" dirty="0"/>
              <a:t>  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38150"/>
            <a:ext cx="8610600" cy="4492752"/>
          </a:xfrm>
        </p:spPr>
        <p:txBody>
          <a:bodyPr>
            <a:normAutofit fontScale="70000" lnSpcReduction="20000"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6300" b="1" i="0" dirty="0">
                <a:solidFill>
                  <a:srgbClr val="000000"/>
                </a:solidFill>
                <a:effectLst/>
                <a:latin typeface="system-ui"/>
              </a:rPr>
              <a:t>The same came to Jesus by night, and said unto him, Rabbi, we know that thou art a teacher come from God: for no man can do these miracles that thou doest, except God be with him.</a:t>
            </a:r>
          </a:p>
          <a:p>
            <a:pPr marL="109728" indent="0" algn="l">
              <a:buNone/>
            </a:pPr>
            <a:endParaRPr lang="en-US" sz="44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>
              <a:buNone/>
            </a:pPr>
            <a:endParaRPr lang="en-US" sz="3600" b="1" dirty="0"/>
          </a:p>
          <a:p>
            <a:pPr>
              <a:buNone/>
            </a:pPr>
            <a:r>
              <a:rPr lang="en-US" sz="3600" b="1" dirty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85536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839200" cy="4492752"/>
          </a:xfrm>
        </p:spPr>
        <p:txBody>
          <a:bodyPr>
            <a:normAutofit fontScale="25000" lnSpcReduction="20000"/>
          </a:bodyPr>
          <a:lstStyle/>
          <a:p>
            <a:pPr marL="109728" indent="0" algn="l">
              <a:buNone/>
            </a:pPr>
            <a:r>
              <a:rPr lang="en-US" sz="176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17600" b="1" i="0" dirty="0">
                <a:solidFill>
                  <a:srgbClr val="000000"/>
                </a:solidFill>
                <a:effectLst/>
                <a:latin typeface="system-ui"/>
              </a:rPr>
              <a:t>Jesus answered and said unto him, Verily, verily, I say unto thee, Except a man be born again, he cannot see the kingdom of God.</a:t>
            </a:r>
          </a:p>
          <a:p>
            <a:pPr marL="109728" indent="0" algn="l">
              <a:buNone/>
            </a:pPr>
            <a:r>
              <a:rPr lang="en-US" sz="176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US" sz="17600" b="1" i="0" dirty="0">
                <a:solidFill>
                  <a:srgbClr val="000000"/>
                </a:solidFill>
                <a:effectLst/>
                <a:latin typeface="system-ui"/>
              </a:rPr>
              <a:t>Nicodemus saith unto him, How can a man be born when he is old? can he enter the second time into his mother's womb, and be born?</a:t>
            </a:r>
          </a:p>
          <a:p>
            <a:pPr marL="109728" indent="0" algn="l">
              <a:buNone/>
            </a:pPr>
            <a:endParaRPr lang="en-US" sz="44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>
              <a:buNone/>
            </a:pPr>
            <a:endParaRPr lang="en-US" sz="3600" b="1" dirty="0"/>
          </a:p>
          <a:p>
            <a:pPr>
              <a:buNone/>
            </a:pPr>
            <a:r>
              <a:rPr lang="en-US" sz="3600" b="1" dirty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18685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839200" cy="4492752"/>
          </a:xfrm>
        </p:spPr>
        <p:txBody>
          <a:bodyPr>
            <a:normAutofit fontScale="32500" lnSpcReduction="20000"/>
          </a:bodyPr>
          <a:lstStyle/>
          <a:p>
            <a:pPr marL="109728" indent="0" algn="l">
              <a:buNone/>
            </a:pPr>
            <a:r>
              <a:rPr lang="en-US" sz="135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sz="13500" b="1" i="0" dirty="0">
                <a:solidFill>
                  <a:srgbClr val="000000"/>
                </a:solidFill>
                <a:effectLst/>
                <a:latin typeface="system-ui"/>
              </a:rPr>
              <a:t>Jesus answered, Verily, verily, I say unto thee, Except a man be born of water and of the Spirit, he cannot enter into the kingdom of God.</a:t>
            </a:r>
          </a:p>
          <a:p>
            <a:pPr marL="109728" indent="0" algn="l">
              <a:buNone/>
            </a:pPr>
            <a:r>
              <a:rPr lang="en-US" sz="13500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en-US" sz="13500" b="1" i="0" dirty="0">
                <a:solidFill>
                  <a:srgbClr val="000000"/>
                </a:solidFill>
                <a:effectLst/>
                <a:latin typeface="system-ui"/>
              </a:rPr>
              <a:t>That which is born of the flesh is flesh; and that which is born of the Spirit is spirit</a:t>
            </a:r>
            <a:r>
              <a:rPr lang="en-US" sz="11000" b="1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  <a:p>
            <a:pPr marL="109728" indent="0" algn="l">
              <a:buNone/>
            </a:pPr>
            <a:endParaRPr lang="en-US" sz="44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>
              <a:buNone/>
            </a:pPr>
            <a:endParaRPr lang="en-US" sz="3600" b="1" dirty="0"/>
          </a:p>
          <a:p>
            <a:pPr>
              <a:buNone/>
            </a:pPr>
            <a:r>
              <a:rPr lang="en-US" sz="3600" b="1" dirty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53379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839200" cy="4492752"/>
          </a:xfrm>
        </p:spPr>
        <p:txBody>
          <a:bodyPr>
            <a:normAutofit fontScale="32500" lnSpcReduction="20000"/>
          </a:bodyPr>
          <a:lstStyle/>
          <a:p>
            <a:pPr marL="109728" indent="0" algn="l">
              <a:buNone/>
            </a:pPr>
            <a:r>
              <a:rPr lang="en-US" sz="13500" b="1" i="0" baseline="30000" dirty="0">
                <a:solidFill>
                  <a:srgbClr val="000000"/>
                </a:solidFill>
                <a:effectLst/>
                <a:latin typeface="system-ui"/>
              </a:rPr>
              <a:t>7 </a:t>
            </a:r>
            <a:r>
              <a:rPr lang="en-US" sz="13500" b="1" i="0" dirty="0">
                <a:solidFill>
                  <a:srgbClr val="000000"/>
                </a:solidFill>
                <a:effectLst/>
                <a:latin typeface="system-ui"/>
              </a:rPr>
              <a:t>Marvel not that I said unto thee, Ye must be born again.</a:t>
            </a:r>
          </a:p>
          <a:p>
            <a:pPr marL="109728" indent="0" algn="l">
              <a:buNone/>
            </a:pPr>
            <a:r>
              <a:rPr lang="en-US" sz="13500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en-US" sz="13500" b="1" i="0" dirty="0">
                <a:solidFill>
                  <a:srgbClr val="000000"/>
                </a:solidFill>
                <a:effectLst/>
                <a:latin typeface="system-ui"/>
              </a:rPr>
              <a:t>The wind </a:t>
            </a:r>
            <a:r>
              <a:rPr lang="en-US" sz="13500" b="1" i="0" dirty="0" err="1">
                <a:solidFill>
                  <a:srgbClr val="000000"/>
                </a:solidFill>
                <a:effectLst/>
                <a:latin typeface="system-ui"/>
              </a:rPr>
              <a:t>bloweth</a:t>
            </a:r>
            <a:r>
              <a:rPr lang="en-US" sz="13500" b="1" i="0" dirty="0">
                <a:solidFill>
                  <a:srgbClr val="000000"/>
                </a:solidFill>
                <a:effectLst/>
                <a:latin typeface="system-ui"/>
              </a:rPr>
              <a:t> where it </a:t>
            </a:r>
            <a:r>
              <a:rPr lang="en-US" sz="13500" b="1" i="0" dirty="0" err="1">
                <a:solidFill>
                  <a:srgbClr val="000000"/>
                </a:solidFill>
                <a:effectLst/>
                <a:latin typeface="system-ui"/>
              </a:rPr>
              <a:t>listeth</a:t>
            </a:r>
            <a:r>
              <a:rPr lang="en-US" sz="13500" b="1" i="0" dirty="0">
                <a:solidFill>
                  <a:srgbClr val="000000"/>
                </a:solidFill>
                <a:effectLst/>
                <a:latin typeface="system-ui"/>
              </a:rPr>
              <a:t>, and thou </a:t>
            </a:r>
            <a:r>
              <a:rPr lang="en-US" sz="13500" b="1" i="0" dirty="0" err="1">
                <a:solidFill>
                  <a:srgbClr val="000000"/>
                </a:solidFill>
                <a:effectLst/>
                <a:latin typeface="system-ui"/>
              </a:rPr>
              <a:t>hearest</a:t>
            </a:r>
            <a:r>
              <a:rPr lang="en-US" sz="13500" b="1" i="0" dirty="0">
                <a:solidFill>
                  <a:srgbClr val="000000"/>
                </a:solidFill>
                <a:effectLst/>
                <a:latin typeface="system-ui"/>
              </a:rPr>
              <a:t> the sound thereof, but canst not tell whence it cometh, and whither it </a:t>
            </a:r>
            <a:r>
              <a:rPr lang="en-US" sz="13500" b="1" i="0" dirty="0" err="1">
                <a:solidFill>
                  <a:srgbClr val="000000"/>
                </a:solidFill>
                <a:effectLst/>
                <a:latin typeface="system-ui"/>
              </a:rPr>
              <a:t>goeth</a:t>
            </a:r>
            <a:r>
              <a:rPr lang="en-US" sz="13500" b="1" i="0" dirty="0">
                <a:solidFill>
                  <a:srgbClr val="000000"/>
                </a:solidFill>
                <a:effectLst/>
                <a:latin typeface="system-ui"/>
              </a:rPr>
              <a:t>: so is every one that is born of the Spirit</a:t>
            </a:r>
            <a:r>
              <a:rPr lang="en-US" sz="135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  <a:p>
            <a:pPr marL="109728" indent="0" algn="l">
              <a:buNone/>
            </a:pPr>
            <a:endParaRPr lang="en-US" sz="44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>
              <a:buNone/>
            </a:pPr>
            <a:endParaRPr lang="en-US" sz="3600" b="1" dirty="0"/>
          </a:p>
          <a:p>
            <a:pPr>
              <a:buNone/>
            </a:pPr>
            <a:r>
              <a:rPr lang="en-US" sz="3600" b="1" dirty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78729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839200" cy="4492752"/>
          </a:xfrm>
        </p:spPr>
        <p:txBody>
          <a:bodyPr>
            <a:normAutofit fontScale="47500" lnSpcReduction="20000"/>
          </a:bodyPr>
          <a:lstStyle/>
          <a:p>
            <a:pPr marL="109728" indent="0" algn="l">
              <a:buNone/>
            </a:pPr>
            <a:r>
              <a:rPr lang="en-US" sz="9300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en-US" sz="9300" b="1" i="0" dirty="0">
                <a:solidFill>
                  <a:srgbClr val="000000"/>
                </a:solidFill>
                <a:effectLst/>
                <a:latin typeface="system-ui"/>
              </a:rPr>
              <a:t>Nicodemus answered and said unto him, How can these things be?</a:t>
            </a:r>
          </a:p>
          <a:p>
            <a:pPr marL="109728" indent="0" algn="l">
              <a:buNone/>
            </a:pPr>
            <a:r>
              <a:rPr lang="en-US" sz="93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9300" b="1" i="0" dirty="0">
                <a:solidFill>
                  <a:srgbClr val="000000"/>
                </a:solidFill>
                <a:effectLst/>
                <a:latin typeface="system-ui"/>
              </a:rPr>
              <a:t>Jesus answered and said unto him, Art thou a master of Israel, and </a:t>
            </a:r>
            <a:r>
              <a:rPr lang="en-US" sz="9300" b="1" i="0" dirty="0" err="1">
                <a:solidFill>
                  <a:srgbClr val="000000"/>
                </a:solidFill>
                <a:effectLst/>
                <a:latin typeface="system-ui"/>
              </a:rPr>
              <a:t>knowest</a:t>
            </a:r>
            <a:r>
              <a:rPr lang="en-US" sz="9300" b="1" i="0" dirty="0">
                <a:solidFill>
                  <a:srgbClr val="000000"/>
                </a:solidFill>
                <a:effectLst/>
                <a:latin typeface="system-ui"/>
              </a:rPr>
              <a:t> not these things?</a:t>
            </a:r>
          </a:p>
          <a:p>
            <a:pPr marL="109728" indent="0" algn="l">
              <a:buNone/>
            </a:pPr>
            <a:endParaRPr lang="en-US" sz="44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>
              <a:buNone/>
            </a:pPr>
            <a:endParaRPr lang="en-US" sz="3600" b="1" dirty="0"/>
          </a:p>
          <a:p>
            <a:pPr>
              <a:buNone/>
            </a:pPr>
            <a:r>
              <a:rPr lang="en-US" sz="3600" b="1" dirty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57773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839200" cy="4492752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Verily, verily, I say unto thee, We speak that we do know, and testify that we have seen; and ye receive not our witness.</a:t>
            </a:r>
          </a:p>
          <a:p>
            <a:pPr>
              <a:buNone/>
            </a:pPr>
            <a:endParaRPr lang="en-US" sz="3600" b="1" dirty="0"/>
          </a:p>
          <a:p>
            <a:pPr>
              <a:buNone/>
            </a:pPr>
            <a:r>
              <a:rPr lang="en-US" sz="3600" b="1" dirty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09715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881</TotalTime>
  <Words>649</Words>
  <Application>Microsoft Office PowerPoint</Application>
  <PresentationFormat>On-screen Show (16:9)</PresentationFormat>
  <Paragraphs>74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Georgia</vt:lpstr>
      <vt:lpstr>system-ui</vt:lpstr>
      <vt:lpstr>Trebuchet MS</vt:lpstr>
      <vt:lpstr>Wingdings 2</vt:lpstr>
      <vt:lpstr>Urban</vt:lpstr>
      <vt:lpstr>Salvation Made Easy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 About Nicodemus</vt:lpstr>
      <vt:lpstr>Salvation Is As…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111</cp:revision>
  <dcterms:created xsi:type="dcterms:W3CDTF">2010-10-31T05:03:18Z</dcterms:created>
  <dcterms:modified xsi:type="dcterms:W3CDTF">2020-09-27T15:02:05Z</dcterms:modified>
</cp:coreProperties>
</file>