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97" r:id="rId3"/>
    <p:sldId id="272" r:id="rId4"/>
    <p:sldId id="276" r:id="rId5"/>
    <p:sldId id="277" r:id="rId6"/>
    <p:sldId id="282" r:id="rId7"/>
    <p:sldId id="286" r:id="rId8"/>
    <p:sldId id="287" r:id="rId9"/>
    <p:sldId id="273" r:id="rId10"/>
    <p:sldId id="298" r:id="rId11"/>
    <p:sldId id="299" r:id="rId12"/>
    <p:sldId id="29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313" autoAdjust="0"/>
  </p:normalViewPr>
  <p:slideViewPr>
    <p:cSldViewPr>
      <p:cViewPr varScale="1">
        <p:scale>
          <a:sx n="99" d="100"/>
          <a:sy n="99" d="100"/>
        </p:scale>
        <p:origin x="912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02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05200"/>
            <a:ext cx="10998200" cy="1524000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Othniel    The Lion of God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5400" b="1" dirty="0"/>
              <a:t>Judges 3:1-11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Purpose vs. 1-5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05000"/>
            <a:ext cx="11506200" cy="4797552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 To teach them warfare vs. 1-2</a:t>
            </a:r>
          </a:p>
          <a:p>
            <a:pPr marL="118872" lvl="0" indent="0">
              <a:buNone/>
            </a:pPr>
            <a:endParaRPr lang="en-US" sz="4000" dirty="0"/>
          </a:p>
          <a:p>
            <a:pPr lvl="0"/>
            <a:r>
              <a:rPr lang="en-US" sz="5400" b="1" dirty="0"/>
              <a:t> To teach them obedience vs. 4</a:t>
            </a:r>
          </a:p>
          <a:p>
            <a:pPr lvl="0"/>
            <a:endParaRPr lang="en-US" sz="4000" dirty="0"/>
          </a:p>
          <a:p>
            <a:pPr lvl="0"/>
            <a:r>
              <a:rPr lang="en-US" sz="5400" b="1" dirty="0"/>
              <a:t> To teach them values vs. 5</a:t>
            </a:r>
            <a:endParaRPr lang="en-US" sz="1600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92971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Plan vs. 6-11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981200"/>
            <a:ext cx="11506200" cy="4721352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 The person   vs. 9</a:t>
            </a:r>
          </a:p>
          <a:p>
            <a:pPr marL="118872" lvl="0" indent="0">
              <a:buNone/>
            </a:pPr>
            <a:endParaRPr lang="en-US" sz="4000" dirty="0"/>
          </a:p>
          <a:p>
            <a:pPr lvl="0"/>
            <a:r>
              <a:rPr lang="en-US" sz="5400" b="1" dirty="0"/>
              <a:t> The power   vs. 10a</a:t>
            </a:r>
          </a:p>
          <a:p>
            <a:pPr marL="118872" lvl="0" indent="0">
              <a:buNone/>
            </a:pPr>
            <a:endParaRPr lang="en-US" sz="4000" dirty="0"/>
          </a:p>
          <a:p>
            <a:pPr lvl="0"/>
            <a:r>
              <a:rPr lang="en-US" sz="5400" b="1" dirty="0"/>
              <a:t> The victory  vs. 8,10b-11 </a:t>
            </a:r>
            <a:endParaRPr lang="en-US" sz="1600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392455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4C13B-B9DC-4991-A67D-5F4F2FD3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Warnings for Us </a:t>
            </a:r>
            <a:r>
              <a:rPr lang="en-US"/>
              <a:t>for TODAY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A67526-D902-427D-9DF4-F6FAF3BBB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582400" cy="4800601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Generational decline</a:t>
            </a:r>
          </a:p>
          <a:p>
            <a:endParaRPr lang="en-US" sz="4400" b="1" dirty="0"/>
          </a:p>
          <a:p>
            <a:r>
              <a:rPr lang="en-US" sz="4400" b="1" dirty="0"/>
              <a:t>No repentance=no reform</a:t>
            </a:r>
          </a:p>
          <a:p>
            <a:pPr marL="118872" indent="0">
              <a:buNone/>
            </a:pPr>
            <a:endParaRPr lang="en-US" sz="4400" b="1" dirty="0"/>
          </a:p>
          <a:p>
            <a:r>
              <a:rPr lang="en-US" sz="4400" b="1" dirty="0"/>
              <a:t>Men need to stand up</a:t>
            </a:r>
          </a:p>
          <a:p>
            <a:endParaRPr lang="en-US" sz="4400" b="1" dirty="0"/>
          </a:p>
          <a:p>
            <a:r>
              <a:rPr lang="en-US" sz="4400" b="1" dirty="0"/>
              <a:t>God begins with ONE</a:t>
            </a:r>
          </a:p>
          <a:p>
            <a:endParaRPr lang="en-US" sz="4400" b="1" dirty="0"/>
          </a:p>
          <a:p>
            <a:endParaRPr lang="en-US" sz="4400" b="1" dirty="0"/>
          </a:p>
          <a:p>
            <a:pPr marL="118872" indent="0">
              <a:buNone/>
            </a:pPr>
            <a:endParaRPr lang="en-US" sz="44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4713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2D48D-EF4A-49F5-8458-7491AD19D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Deuteronomy 7:1-6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2ACC1-BB23-479C-A7FC-2CCD4C241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778008"/>
          </a:xfrm>
        </p:spPr>
        <p:txBody>
          <a:bodyPr>
            <a:normAutofit/>
          </a:bodyPr>
          <a:lstStyle/>
          <a:p>
            <a:r>
              <a:rPr lang="en-US" sz="4800" b="1" dirty="0"/>
              <a:t>Possess the land</a:t>
            </a:r>
          </a:p>
          <a:p>
            <a:r>
              <a:rPr lang="en-US" sz="4800" b="1" dirty="0"/>
              <a:t>Destroy the inhabitants</a:t>
            </a:r>
          </a:p>
          <a:p>
            <a:r>
              <a:rPr lang="en-US" sz="4800" b="1" dirty="0"/>
              <a:t>Make no treaties</a:t>
            </a:r>
          </a:p>
          <a:p>
            <a:r>
              <a:rPr lang="en-US" sz="4800" b="1" dirty="0"/>
              <a:t>Show no mercy</a:t>
            </a:r>
          </a:p>
          <a:p>
            <a:r>
              <a:rPr lang="en-US" sz="4800" b="1" dirty="0"/>
              <a:t>Don’t intermarry</a:t>
            </a:r>
          </a:p>
          <a:p>
            <a:r>
              <a:rPr lang="en-US" sz="4800" b="1" dirty="0"/>
              <a:t>Destroy their religions </a:t>
            </a:r>
          </a:p>
        </p:txBody>
      </p:sp>
    </p:spTree>
    <p:extLst>
      <p:ext uri="{BB962C8B-B14F-4D97-AF65-F5344CB8AC3E}">
        <p14:creationId xmlns:p14="http://schemas.microsoft.com/office/powerpoint/2010/main" val="3601424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TEXT Judges 3:1-11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11734800" cy="4949952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3 Now these are the nations which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left, to prove Israel by them, even as many of Israel as had not known all the wars of Canaan;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Only that the generations of the children of Israel might know, to teach them war, at the least such as before knew nothing thereof;</a:t>
            </a:r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447800"/>
            <a:ext cx="11811000" cy="54102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Namely, five lords of the Philistines, and all the Canaanites, and the Sidonians, and the Hivites that dwelt in mount Lebanon, from mount Baalhermon unto the entering in of Hamath. 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they were to prove Israel by them, to know whether they would hearken unto the commandments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which he commanded their fathers by the hand of Moses.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8384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11734800" cy="51816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children of Israel dwelt among the Canaanites, Hittites, and Amorites, and Perizzites, and Hivites, and Jebusites: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they took their daughters to be their wives, and gave their daughters to their sons, and served their gods.</a:t>
            </a:r>
          </a:p>
          <a:p>
            <a:pPr marL="118872" indent="0">
              <a:buNone/>
            </a:pPr>
            <a:endParaRPr lang="en-US" sz="4400" dirty="0"/>
          </a:p>
          <a:p>
            <a:pPr marL="118872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57239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71600"/>
            <a:ext cx="11734800" cy="54864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children of Israel did evil in the sight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and forgat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their God, and served Baalim and the groves.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Therefore the anger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was hot against Israel, and he sold them into the hand of Chushanrishathaim king of Mesopotamia: and the children of Israel served Chushanrishathaim eight years.</a:t>
            </a:r>
          </a:p>
        </p:txBody>
      </p:sp>
    </p:spTree>
    <p:extLst>
      <p:ext uri="{BB962C8B-B14F-4D97-AF65-F5344CB8AC3E}">
        <p14:creationId xmlns:p14="http://schemas.microsoft.com/office/powerpoint/2010/main" val="3102757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11582400" cy="51054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when the children of Israel cried unto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raised up a deliverer to the children of Israel, who delivered them, even Othniel the son of Kenaz, Caleb's younger brother.</a:t>
            </a:r>
          </a:p>
        </p:txBody>
      </p:sp>
    </p:spTree>
    <p:extLst>
      <p:ext uri="{BB962C8B-B14F-4D97-AF65-F5344CB8AC3E}">
        <p14:creationId xmlns:p14="http://schemas.microsoft.com/office/powerpoint/2010/main" val="2768316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11582400" cy="5486400"/>
          </a:xfrm>
        </p:spPr>
        <p:txBody>
          <a:bodyPr>
            <a:noAutofit/>
          </a:bodyPr>
          <a:lstStyle/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Spirit of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came upon him, and he judged Israel, and went out to war: and the </a:t>
            </a:r>
            <a:r>
              <a:rPr lang="en-US" sz="4400" b="1" i="0" cap="small" dirty="0">
                <a:solidFill>
                  <a:srgbClr val="000000"/>
                </a:solidFill>
                <a:effectLst/>
                <a:latin typeface="system-ui"/>
              </a:rPr>
              <a:t>Lord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 delivered Chushanrishathaim king of Mesopotamia into his hand; and his hand prevailed against Chushanrishathaim.</a:t>
            </a:r>
          </a:p>
          <a:p>
            <a:pPr marL="118872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the land had rest forty years. And Othniel the son of Kenaz died.</a:t>
            </a:r>
          </a:p>
        </p:txBody>
      </p:sp>
    </p:spTree>
    <p:extLst>
      <p:ext uri="{BB962C8B-B14F-4D97-AF65-F5344CB8AC3E}">
        <p14:creationId xmlns:p14="http://schemas.microsoft.com/office/powerpoint/2010/main" val="125350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55448"/>
            <a:ext cx="116586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The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11506200" cy="5102352"/>
          </a:xfrm>
        </p:spPr>
        <p:txBody>
          <a:bodyPr>
            <a:normAutofit/>
          </a:bodyPr>
          <a:lstStyle/>
          <a:p>
            <a:pPr lvl="0"/>
            <a:r>
              <a:rPr lang="en-US" sz="5400" b="1" dirty="0"/>
              <a:t> Did not conquer the land</a:t>
            </a:r>
            <a:endParaRPr lang="en-US" sz="1600" dirty="0"/>
          </a:p>
          <a:p>
            <a:pPr lvl="0"/>
            <a:r>
              <a:rPr lang="en-US" sz="5400" b="1" dirty="0"/>
              <a:t> Became slaves</a:t>
            </a:r>
            <a:endParaRPr lang="en-US" sz="1600" dirty="0"/>
          </a:p>
          <a:p>
            <a:pPr lvl="0"/>
            <a:r>
              <a:rPr lang="en-US" sz="5400" b="1" dirty="0"/>
              <a:t> They wept but didn’t repent</a:t>
            </a:r>
            <a:endParaRPr lang="en-US" sz="1600" dirty="0"/>
          </a:p>
          <a:p>
            <a:pPr lvl="0"/>
            <a:r>
              <a:rPr lang="en-US" sz="5400" b="1" dirty="0"/>
              <a:t> Spiritual illiteracy plagued them</a:t>
            </a:r>
            <a:endParaRPr lang="en-US" sz="1600" b="1" dirty="0"/>
          </a:p>
          <a:p>
            <a:pPr lvl="0"/>
            <a:r>
              <a:rPr lang="en-US" sz="5400" b="1" dirty="0"/>
              <a:t> Moral collapse</a:t>
            </a:r>
          </a:p>
          <a:p>
            <a:pPr lvl="0"/>
            <a:r>
              <a:rPr lang="en-US" sz="5400" b="1" dirty="0"/>
              <a:t>God sent judgment </a:t>
            </a:r>
            <a:endParaRPr lang="en-US" sz="5400" dirty="0"/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667</TotalTime>
  <Words>473</Words>
  <Application>Microsoft Office PowerPoint</Application>
  <PresentationFormat>Widescreen</PresentationFormat>
  <Paragraphs>52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Corbel</vt:lpstr>
      <vt:lpstr>system-ui</vt:lpstr>
      <vt:lpstr>Wingdings</vt:lpstr>
      <vt:lpstr>Wingdings 2</vt:lpstr>
      <vt:lpstr>Wingdings 3</vt:lpstr>
      <vt:lpstr>Module</vt:lpstr>
      <vt:lpstr>Othniel    The Lion of God</vt:lpstr>
      <vt:lpstr>Deuteronomy 7:1-6 </vt:lpstr>
      <vt:lpstr>TEXT Judges 3:1-11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Pattern</vt:lpstr>
      <vt:lpstr>The Purpose vs. 1-5</vt:lpstr>
      <vt:lpstr>The Plan vs. 6-11</vt:lpstr>
      <vt:lpstr>Warnings for Us for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104</cp:revision>
  <dcterms:created xsi:type="dcterms:W3CDTF">2011-08-21T02:12:59Z</dcterms:created>
  <dcterms:modified xsi:type="dcterms:W3CDTF">2020-08-16T15:15:49Z</dcterms:modified>
</cp:coreProperties>
</file>