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8" r:id="rId3"/>
    <p:sldId id="261" r:id="rId4"/>
    <p:sldId id="269" r:id="rId5"/>
    <p:sldId id="27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75" d="100"/>
          <a:sy n="75" d="100"/>
        </p:scale>
        <p:origin x="874" y="4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8/14/2022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8/14/2022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8/14/2022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8/14/2022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8/14/2022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8/14/2022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8/14/2022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8/14/2022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8/14/2022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8/14/2022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5CDD5852-9499-4F1F-BA51-CB3C634FE756}" type="datetimeFigureOut">
              <a:rPr lang="en-US" smtClean="0"/>
              <a:pPr/>
              <a:t>8/14/2022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CDD5852-9499-4F1F-BA51-CB3C634FE756}" type="datetimeFigureOut">
              <a:rPr lang="en-US" smtClean="0"/>
              <a:pPr/>
              <a:t>8/14/2022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2743200"/>
            <a:ext cx="12039600" cy="2286000"/>
          </a:xfrm>
        </p:spPr>
        <p:txBody>
          <a:bodyPr>
            <a:normAutofit/>
          </a:bodyPr>
          <a:lstStyle/>
          <a:p>
            <a:pPr algn="ctr"/>
            <a:r>
              <a:rPr lang="en-US" sz="6600" dirty="0"/>
              <a:t>If You Want To Please God 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295400"/>
            <a:ext cx="10769600" cy="1143000"/>
          </a:xfrm>
        </p:spPr>
        <p:txBody>
          <a:bodyPr>
            <a:normAutofit/>
          </a:bodyPr>
          <a:lstStyle/>
          <a:p>
            <a:r>
              <a:rPr lang="en-US" sz="6600" b="1" dirty="0"/>
              <a:t>Hebrews 11:6</a:t>
            </a:r>
            <a:endParaRPr lang="en-US" sz="6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ED3CC-EE8C-412B-92B0-338A85BE6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0"/>
            <a:ext cx="12192000" cy="5486400"/>
          </a:xfrm>
        </p:spPr>
        <p:txBody>
          <a:bodyPr>
            <a:normAutofit/>
          </a:bodyPr>
          <a:lstStyle/>
          <a:p>
            <a:pPr marL="118872" indent="0" algn="just">
              <a:buNone/>
            </a:pPr>
            <a:r>
              <a:rPr lang="en-US" sz="6600" b="1" baseline="30000" dirty="0">
                <a:solidFill>
                  <a:srgbClr val="000000"/>
                </a:solidFill>
                <a:latin typeface="system-ui"/>
              </a:rPr>
              <a:t>6</a:t>
            </a:r>
            <a:r>
              <a:rPr lang="en-US" sz="6600" b="1" i="0" baseline="3000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6600" b="1" i="0" dirty="0">
                <a:solidFill>
                  <a:srgbClr val="000000"/>
                </a:solidFill>
                <a:effectLst/>
                <a:latin typeface="system-ui"/>
              </a:rPr>
              <a:t>But without faith it is impossible to please him: for he that cometh to God must believe that he is, and that he is a rewarder of them that diligently seek him.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996071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00200"/>
          </a:xfrm>
        </p:spPr>
        <p:txBody>
          <a:bodyPr>
            <a:noAutofit/>
          </a:bodyPr>
          <a:lstStyle/>
          <a:p>
            <a:pPr algn="ctr"/>
            <a:r>
              <a:rPr lang="en-US" sz="6600" dirty="0"/>
              <a:t>The Necessity Of Faith vs. 6a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118872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sz="6200" b="1" dirty="0"/>
              <a:t> </a:t>
            </a:r>
            <a:r>
              <a:rPr lang="en-US" sz="7100" b="1" dirty="0"/>
              <a:t>Faith Presented</a:t>
            </a:r>
          </a:p>
          <a:p>
            <a:pPr marL="118872" indent="0">
              <a:buNone/>
            </a:pPr>
            <a:endParaRPr lang="en-US" sz="7100" b="1" dirty="0"/>
          </a:p>
          <a:p>
            <a:r>
              <a:rPr lang="en-US" sz="7100" b="1" dirty="0"/>
              <a:t> Faith Protested</a:t>
            </a:r>
          </a:p>
          <a:p>
            <a:endParaRPr lang="en-US" sz="7100" b="1" dirty="0"/>
          </a:p>
          <a:p>
            <a:r>
              <a:rPr lang="en-US" sz="7100" b="1" dirty="0"/>
              <a:t> Faith Processed</a:t>
            </a:r>
          </a:p>
          <a:p>
            <a:endParaRPr lang="en-US" sz="800" b="1" dirty="0"/>
          </a:p>
          <a:p>
            <a:pPr marL="118872" indent="0">
              <a:buNone/>
            </a:pPr>
            <a:r>
              <a:rPr lang="en-US" b="1" dirty="0"/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00200"/>
          </a:xfrm>
        </p:spPr>
        <p:txBody>
          <a:bodyPr>
            <a:noAutofit/>
          </a:bodyPr>
          <a:lstStyle/>
          <a:p>
            <a:pPr algn="ctr"/>
            <a:r>
              <a:rPr lang="en-US" sz="6600" dirty="0"/>
              <a:t>The Personality Of God vs. 6b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118872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sz="6200" b="1" dirty="0"/>
              <a:t> </a:t>
            </a:r>
            <a:r>
              <a:rPr lang="en-US" sz="7100" b="1" dirty="0"/>
              <a:t>Who He Is</a:t>
            </a:r>
          </a:p>
          <a:p>
            <a:pPr marL="118872" indent="0">
              <a:buNone/>
            </a:pPr>
            <a:endParaRPr lang="en-US" sz="7100" b="1" dirty="0"/>
          </a:p>
          <a:p>
            <a:r>
              <a:rPr lang="en-US" sz="7100" b="1" dirty="0"/>
              <a:t> What He Has Done</a:t>
            </a:r>
          </a:p>
          <a:p>
            <a:endParaRPr lang="en-US" sz="7100" b="1" dirty="0"/>
          </a:p>
          <a:p>
            <a:r>
              <a:rPr lang="en-US" sz="7100" b="1" dirty="0"/>
              <a:t> What He Will Do</a:t>
            </a:r>
          </a:p>
          <a:p>
            <a:endParaRPr lang="en-US" sz="800" b="1" dirty="0"/>
          </a:p>
          <a:p>
            <a:pPr marL="118872" indent="0">
              <a:buNone/>
            </a:pPr>
            <a:r>
              <a:rPr lang="en-US" b="1" dirty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798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00200"/>
          </a:xfrm>
        </p:spPr>
        <p:txBody>
          <a:bodyPr>
            <a:noAutofit/>
          </a:bodyPr>
          <a:lstStyle/>
          <a:p>
            <a:pPr algn="ctr"/>
            <a:r>
              <a:rPr lang="en-US" sz="6600" dirty="0"/>
              <a:t>The Responsibility Of Man vs. 6c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118872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sz="6200" b="1" dirty="0"/>
              <a:t> </a:t>
            </a:r>
            <a:r>
              <a:rPr lang="en-US" sz="7100" b="1" dirty="0"/>
              <a:t>We Seek Him Mutually</a:t>
            </a:r>
          </a:p>
          <a:p>
            <a:pPr marL="118872" indent="0">
              <a:buNone/>
            </a:pPr>
            <a:endParaRPr lang="en-US" sz="7100" b="1" dirty="0"/>
          </a:p>
          <a:p>
            <a:r>
              <a:rPr lang="en-US" sz="7100" b="1" dirty="0"/>
              <a:t> We Seek Him Diligently</a:t>
            </a:r>
          </a:p>
          <a:p>
            <a:endParaRPr lang="en-US" sz="7100" b="1" dirty="0"/>
          </a:p>
          <a:p>
            <a:r>
              <a:rPr lang="en-US" sz="7100" b="1" dirty="0"/>
              <a:t> We Seek Him Expectantly </a:t>
            </a:r>
          </a:p>
          <a:p>
            <a:endParaRPr lang="en-US" sz="800" b="1" dirty="0"/>
          </a:p>
          <a:p>
            <a:pPr marL="118872" indent="0">
              <a:buNone/>
            </a:pPr>
            <a:r>
              <a:rPr lang="en-US" b="1" dirty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622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348</TotalTime>
  <Words>106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Corbel</vt:lpstr>
      <vt:lpstr>system-ui</vt:lpstr>
      <vt:lpstr>Wingdings</vt:lpstr>
      <vt:lpstr>Wingdings 2</vt:lpstr>
      <vt:lpstr>Wingdings 3</vt:lpstr>
      <vt:lpstr>Module</vt:lpstr>
      <vt:lpstr>If You Want To Please God  </vt:lpstr>
      <vt:lpstr>PowerPoint Presentation</vt:lpstr>
      <vt:lpstr>The Necessity Of Faith vs. 6a   </vt:lpstr>
      <vt:lpstr>The Personality Of God vs. 6b   </vt:lpstr>
      <vt:lpstr>The Responsibility Of Man vs. 6c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Make A Marriage Work</dc:title>
  <dc:creator>SBC</dc:creator>
  <cp:lastModifiedBy>Summers Baptist Church</cp:lastModifiedBy>
  <cp:revision>41</cp:revision>
  <dcterms:created xsi:type="dcterms:W3CDTF">2013-02-10T16:06:46Z</dcterms:created>
  <dcterms:modified xsi:type="dcterms:W3CDTF">2022-08-14T14:45:08Z</dcterms:modified>
</cp:coreProperties>
</file>