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119" d="100"/>
          <a:sy n="119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1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3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6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4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1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4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7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6DB64-A754-4C39-826E-198C01902A89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DABD-5E34-4154-BCF7-B21202C16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1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WACLEA</a:t>
            </a:r>
            <a:br>
              <a:rPr lang="en-US" dirty="0" smtClean="0"/>
            </a:br>
            <a:r>
              <a:rPr lang="en-US" dirty="0" smtClean="0"/>
              <a:t>Survey: Charting Where We Go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Open to all membership</a:t>
            </a:r>
          </a:p>
          <a:p>
            <a:r>
              <a:rPr lang="en-US" dirty="0" smtClean="0"/>
              <a:t>October 8 – 23,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56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44" y="73575"/>
            <a:ext cx="4032378" cy="66824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390" y="73575"/>
            <a:ext cx="5114925" cy="4495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8390" y="4898644"/>
            <a:ext cx="518160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90" y="223935"/>
            <a:ext cx="4374482" cy="64788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278" y="223935"/>
            <a:ext cx="5705475" cy="4200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28" y="4598048"/>
            <a:ext cx="57626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32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41" y="213923"/>
            <a:ext cx="5600700" cy="64674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879" y="93307"/>
            <a:ext cx="5724525" cy="24726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879" y="2565918"/>
            <a:ext cx="5524500" cy="1772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0504" y="4338735"/>
            <a:ext cx="5429250" cy="18941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367" y="6232849"/>
            <a:ext cx="5410200" cy="37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4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98" y="161926"/>
            <a:ext cx="4740975" cy="57070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208" y="161927"/>
            <a:ext cx="5734050" cy="29171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293" y="3157635"/>
            <a:ext cx="5429250" cy="21701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7293" y="5327780"/>
            <a:ext cx="5419725" cy="99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7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582" y="384012"/>
            <a:ext cx="4642272" cy="5343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4029" y="139279"/>
            <a:ext cx="5753100" cy="28098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4029" y="3201663"/>
            <a:ext cx="555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775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572125" cy="6638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0410" y="254162"/>
            <a:ext cx="5505450" cy="3438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285" y="3760139"/>
            <a:ext cx="5743575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2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09" y="136266"/>
            <a:ext cx="4159801" cy="65423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6266"/>
            <a:ext cx="5076825" cy="4200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5709" y="4469266"/>
            <a:ext cx="4972050" cy="238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76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54" y="135877"/>
            <a:ext cx="4991100" cy="6343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708" y="135877"/>
            <a:ext cx="5057775" cy="3409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708" y="3855778"/>
            <a:ext cx="48958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6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2" y="1176337"/>
            <a:ext cx="5781675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25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Custom</PresentationFormat>
  <Paragraphs>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WACLEA Survey: Charting Where We Go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College Campus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Bennett</dc:creator>
  <cp:lastModifiedBy>JoAnnGilpin</cp:lastModifiedBy>
  <cp:revision>4</cp:revision>
  <dcterms:created xsi:type="dcterms:W3CDTF">2014-10-24T04:59:50Z</dcterms:created>
  <dcterms:modified xsi:type="dcterms:W3CDTF">2014-10-24T18:25:48Z</dcterms:modified>
</cp:coreProperties>
</file>