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10/17/20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10/17/20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10/17/20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10/17/20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10/17/20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10/17/20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0870-C7D9-474C-AA1B-D501393656E6}"/>
              </a:ext>
            </a:extLst>
          </p:cNvPr>
          <p:cNvSpPr>
            <a:spLocks noGrp="1"/>
          </p:cNvSpPr>
          <p:nvPr>
            <p:ph type="ctrTitle"/>
          </p:nvPr>
        </p:nvSpPr>
        <p:spPr/>
        <p:txBody>
          <a:bodyPr/>
          <a:lstStyle/>
          <a:p>
            <a:r>
              <a:rPr lang="en-US" dirty="0"/>
              <a:t>The Art of Forgiveness</a:t>
            </a:r>
          </a:p>
        </p:txBody>
      </p:sp>
      <p:sp>
        <p:nvSpPr>
          <p:cNvPr id="3" name="Subtitle 2">
            <a:extLst>
              <a:ext uri="{FF2B5EF4-FFF2-40B4-BE49-F238E27FC236}">
                <a16:creationId xmlns:a16="http://schemas.microsoft.com/office/drawing/2014/main" id="{4704DBA6-E662-9A4B-AD17-532039B4AD05}"/>
              </a:ext>
            </a:extLst>
          </p:cNvPr>
          <p:cNvSpPr>
            <a:spLocks noGrp="1"/>
          </p:cNvSpPr>
          <p:nvPr>
            <p:ph type="subTitle" idx="1"/>
          </p:nvPr>
        </p:nvSpPr>
        <p:spPr/>
        <p:txBody>
          <a:bodyPr>
            <a:normAutofit/>
          </a:bodyPr>
          <a:lstStyle/>
          <a:p>
            <a:r>
              <a:rPr lang="en-US" sz="4400" dirty="0"/>
              <a:t>Matthew 18:15-22</a:t>
            </a:r>
          </a:p>
        </p:txBody>
      </p:sp>
    </p:spTree>
    <p:extLst>
      <p:ext uri="{BB962C8B-B14F-4D97-AF65-F5344CB8AC3E}">
        <p14:creationId xmlns:p14="http://schemas.microsoft.com/office/powerpoint/2010/main" val="2193023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96778-09DC-504C-AFA5-97D0AE2DBDA4}"/>
              </a:ext>
            </a:extLst>
          </p:cNvPr>
          <p:cNvSpPr>
            <a:spLocks noGrp="1"/>
          </p:cNvSpPr>
          <p:nvPr>
            <p:ph type="title"/>
          </p:nvPr>
        </p:nvSpPr>
        <p:spPr/>
        <p:txBody>
          <a:bodyPr>
            <a:normAutofit/>
          </a:bodyPr>
          <a:lstStyle/>
          <a:p>
            <a:r>
              <a:rPr lang="en-US" sz="6000" dirty="0"/>
              <a:t>Biblical Examples</a:t>
            </a:r>
          </a:p>
        </p:txBody>
      </p:sp>
      <p:sp>
        <p:nvSpPr>
          <p:cNvPr id="3" name="Content Placeholder 2">
            <a:extLst>
              <a:ext uri="{FF2B5EF4-FFF2-40B4-BE49-F238E27FC236}">
                <a16:creationId xmlns:a16="http://schemas.microsoft.com/office/drawing/2014/main" id="{C723877E-40FF-7648-BF7F-EF6DEB4AC4D2}"/>
              </a:ext>
            </a:extLst>
          </p:cNvPr>
          <p:cNvSpPr>
            <a:spLocks noGrp="1"/>
          </p:cNvSpPr>
          <p:nvPr>
            <p:ph idx="1"/>
          </p:nvPr>
        </p:nvSpPr>
        <p:spPr>
          <a:xfrm>
            <a:off x="1295401" y="2360083"/>
            <a:ext cx="9601196" cy="3852333"/>
          </a:xfrm>
        </p:spPr>
        <p:txBody>
          <a:bodyPr>
            <a:noAutofit/>
          </a:bodyPr>
          <a:lstStyle/>
          <a:p>
            <a:r>
              <a:rPr lang="en-US" sz="4400" dirty="0"/>
              <a:t>Jospeh – Genesis 50:15-21</a:t>
            </a:r>
          </a:p>
          <a:p>
            <a:r>
              <a:rPr lang="en-US" sz="4400" dirty="0"/>
              <a:t>Jesus – Luke 23:33-34</a:t>
            </a:r>
          </a:p>
        </p:txBody>
      </p:sp>
    </p:spTree>
    <p:extLst>
      <p:ext uri="{BB962C8B-B14F-4D97-AF65-F5344CB8AC3E}">
        <p14:creationId xmlns:p14="http://schemas.microsoft.com/office/powerpoint/2010/main" val="3452376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96778-09DC-504C-AFA5-97D0AE2DBDA4}"/>
              </a:ext>
            </a:extLst>
          </p:cNvPr>
          <p:cNvSpPr>
            <a:spLocks noGrp="1"/>
          </p:cNvSpPr>
          <p:nvPr>
            <p:ph type="title"/>
          </p:nvPr>
        </p:nvSpPr>
        <p:spPr/>
        <p:txBody>
          <a:bodyPr>
            <a:normAutofit/>
          </a:bodyPr>
          <a:lstStyle/>
          <a:p>
            <a:r>
              <a:rPr lang="en-US" sz="6000" dirty="0"/>
              <a:t>The Art of Forgiveness</a:t>
            </a:r>
          </a:p>
        </p:txBody>
      </p:sp>
      <p:sp>
        <p:nvSpPr>
          <p:cNvPr id="3" name="Content Placeholder 2">
            <a:extLst>
              <a:ext uri="{FF2B5EF4-FFF2-40B4-BE49-F238E27FC236}">
                <a16:creationId xmlns:a16="http://schemas.microsoft.com/office/drawing/2014/main" id="{C723877E-40FF-7648-BF7F-EF6DEB4AC4D2}"/>
              </a:ext>
            </a:extLst>
          </p:cNvPr>
          <p:cNvSpPr>
            <a:spLocks noGrp="1"/>
          </p:cNvSpPr>
          <p:nvPr>
            <p:ph idx="1"/>
          </p:nvPr>
        </p:nvSpPr>
        <p:spPr>
          <a:xfrm>
            <a:off x="1295401" y="2360083"/>
            <a:ext cx="9601196" cy="3852333"/>
          </a:xfrm>
        </p:spPr>
        <p:txBody>
          <a:bodyPr>
            <a:noAutofit/>
          </a:bodyPr>
          <a:lstStyle/>
          <a:p>
            <a:r>
              <a:rPr lang="en-US" sz="4400" dirty="0"/>
              <a:t>Begins with prayer</a:t>
            </a:r>
          </a:p>
          <a:p>
            <a:r>
              <a:rPr lang="en-US" sz="4400" dirty="0"/>
              <a:t>May or may not involve the offender</a:t>
            </a:r>
          </a:p>
          <a:p>
            <a:r>
              <a:rPr lang="en-US" sz="4400" dirty="0"/>
              <a:t>Will likely take time</a:t>
            </a:r>
          </a:p>
          <a:p>
            <a:r>
              <a:rPr lang="en-US" sz="4400" dirty="0"/>
              <a:t>May be internal (self forgiveness)</a:t>
            </a:r>
          </a:p>
        </p:txBody>
      </p:sp>
    </p:spTree>
    <p:extLst>
      <p:ext uri="{BB962C8B-B14F-4D97-AF65-F5344CB8AC3E}">
        <p14:creationId xmlns:p14="http://schemas.microsoft.com/office/powerpoint/2010/main" val="996977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100FF-8C1C-484B-B7D3-1DCA17D0A5B3}"/>
              </a:ext>
            </a:extLst>
          </p:cNvPr>
          <p:cNvSpPr>
            <a:spLocks noGrp="1"/>
          </p:cNvSpPr>
          <p:nvPr>
            <p:ph type="title"/>
          </p:nvPr>
        </p:nvSpPr>
        <p:spPr/>
        <p:txBody>
          <a:bodyPr>
            <a:normAutofit/>
          </a:bodyPr>
          <a:lstStyle/>
          <a:p>
            <a:r>
              <a:rPr lang="en-US" sz="6000" dirty="0"/>
              <a:t>Thoughts about Forgiveness</a:t>
            </a:r>
          </a:p>
        </p:txBody>
      </p:sp>
      <p:sp>
        <p:nvSpPr>
          <p:cNvPr id="3" name="Content Placeholder 2">
            <a:extLst>
              <a:ext uri="{FF2B5EF4-FFF2-40B4-BE49-F238E27FC236}">
                <a16:creationId xmlns:a16="http://schemas.microsoft.com/office/drawing/2014/main" id="{794DEADE-9AFF-D048-A1B3-23FC914A7DD7}"/>
              </a:ext>
            </a:extLst>
          </p:cNvPr>
          <p:cNvSpPr>
            <a:spLocks noGrp="1"/>
          </p:cNvSpPr>
          <p:nvPr>
            <p:ph idx="1"/>
          </p:nvPr>
        </p:nvSpPr>
        <p:spPr/>
        <p:txBody>
          <a:bodyPr>
            <a:normAutofit/>
          </a:bodyPr>
          <a:lstStyle/>
          <a:p>
            <a:r>
              <a:rPr lang="en-US" sz="4400" dirty="0"/>
              <a:t>It isn’t easy</a:t>
            </a:r>
          </a:p>
          <a:p>
            <a:r>
              <a:rPr lang="en-US" sz="4400" dirty="0"/>
              <a:t>It may be a process (with roadblocks and detours)</a:t>
            </a:r>
          </a:p>
          <a:p>
            <a:r>
              <a:rPr lang="en-US" sz="4400" dirty="0"/>
              <a:t>It is a command</a:t>
            </a:r>
          </a:p>
        </p:txBody>
      </p:sp>
    </p:spTree>
    <p:extLst>
      <p:ext uri="{BB962C8B-B14F-4D97-AF65-F5344CB8AC3E}">
        <p14:creationId xmlns:p14="http://schemas.microsoft.com/office/powerpoint/2010/main" val="875715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10F4A-5286-EB41-9F9B-986975CCFE95}"/>
              </a:ext>
            </a:extLst>
          </p:cNvPr>
          <p:cNvSpPr>
            <a:spLocks noGrp="1"/>
          </p:cNvSpPr>
          <p:nvPr>
            <p:ph type="title"/>
          </p:nvPr>
        </p:nvSpPr>
        <p:spPr/>
        <p:txBody>
          <a:bodyPr>
            <a:normAutofit/>
          </a:bodyPr>
          <a:lstStyle/>
          <a:p>
            <a:r>
              <a:rPr lang="en-US" sz="6000" dirty="0"/>
              <a:t>Matthew 18:15-22 (KJV)</a:t>
            </a:r>
          </a:p>
        </p:txBody>
      </p:sp>
      <p:sp>
        <p:nvSpPr>
          <p:cNvPr id="3" name="Content Placeholder 2">
            <a:extLst>
              <a:ext uri="{FF2B5EF4-FFF2-40B4-BE49-F238E27FC236}">
                <a16:creationId xmlns:a16="http://schemas.microsoft.com/office/drawing/2014/main" id="{491BD3C0-AFD8-D849-A220-BF8A1C68005A}"/>
              </a:ext>
            </a:extLst>
          </p:cNvPr>
          <p:cNvSpPr>
            <a:spLocks noGrp="1"/>
          </p:cNvSpPr>
          <p:nvPr>
            <p:ph idx="1"/>
          </p:nvPr>
        </p:nvSpPr>
        <p:spPr/>
        <p:txBody>
          <a:bodyPr>
            <a:noAutofit/>
          </a:bodyPr>
          <a:lstStyle/>
          <a:p>
            <a:pPr marL="0" indent="0">
              <a:buNone/>
            </a:pPr>
            <a:r>
              <a:rPr lang="en-US" sz="4400" dirty="0"/>
              <a:t>15 “Moreover if thy brother shall trespass against thee, go and tell him his fault between thee and him alone: if he shall hear thee, thou hast gained thy brother.</a:t>
            </a:r>
          </a:p>
        </p:txBody>
      </p:sp>
    </p:spTree>
    <p:extLst>
      <p:ext uri="{BB962C8B-B14F-4D97-AF65-F5344CB8AC3E}">
        <p14:creationId xmlns:p14="http://schemas.microsoft.com/office/powerpoint/2010/main" val="754293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BD4272-1D70-C248-BF4F-C84D284DCEBC}"/>
              </a:ext>
            </a:extLst>
          </p:cNvPr>
          <p:cNvSpPr txBox="1"/>
          <p:nvPr/>
        </p:nvSpPr>
        <p:spPr>
          <a:xfrm>
            <a:off x="836083" y="683683"/>
            <a:ext cx="10519833" cy="5509200"/>
          </a:xfrm>
          <a:prstGeom prst="rect">
            <a:avLst/>
          </a:prstGeom>
          <a:noFill/>
        </p:spPr>
        <p:txBody>
          <a:bodyPr wrap="square" rtlCol="0">
            <a:spAutoFit/>
          </a:bodyPr>
          <a:lstStyle/>
          <a:p>
            <a:pPr algn="l"/>
            <a:r>
              <a:rPr lang="en-US" sz="4400" dirty="0"/>
              <a:t>16 “But if he will not hear thee, then take with thee one or two more, that in the mouth of two or three witnesses every word may be established.”</a:t>
            </a:r>
          </a:p>
          <a:p>
            <a:pPr algn="l"/>
            <a:r>
              <a:rPr lang="en-US" sz="4400" dirty="0"/>
              <a:t>17 “And if he shall neglect to hear them, tell it unto the church: but if he neglect to hear the church, let him be unto thee as an heathen man and a publican.”</a:t>
            </a:r>
          </a:p>
        </p:txBody>
      </p:sp>
    </p:spTree>
    <p:extLst>
      <p:ext uri="{BB962C8B-B14F-4D97-AF65-F5344CB8AC3E}">
        <p14:creationId xmlns:p14="http://schemas.microsoft.com/office/powerpoint/2010/main" val="149383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BD4272-1D70-C248-BF4F-C84D284DCEBC}"/>
              </a:ext>
            </a:extLst>
          </p:cNvPr>
          <p:cNvSpPr txBox="1"/>
          <p:nvPr/>
        </p:nvSpPr>
        <p:spPr>
          <a:xfrm>
            <a:off x="836083" y="683683"/>
            <a:ext cx="10519833" cy="5509200"/>
          </a:xfrm>
          <a:prstGeom prst="rect">
            <a:avLst/>
          </a:prstGeom>
          <a:noFill/>
        </p:spPr>
        <p:txBody>
          <a:bodyPr wrap="square" rtlCol="0">
            <a:spAutoFit/>
          </a:bodyPr>
          <a:lstStyle/>
          <a:p>
            <a:pPr algn="l"/>
            <a:r>
              <a:rPr lang="en-US" sz="4400" dirty="0"/>
              <a:t>18 “Verily I say unto you, Whatsoever ye shall bind on earth shall be bound in heaven: and whatsoever ye shall loose on earth shall be loosed in heaven. </a:t>
            </a:r>
          </a:p>
          <a:p>
            <a:pPr algn="l"/>
            <a:r>
              <a:rPr lang="en-US" sz="4400" dirty="0"/>
              <a:t>19 Again I say unto you, That if two of you shall agree on earth as touching any thing that they shall ask, it shall be done for them of my Father which is in heaven.”</a:t>
            </a:r>
          </a:p>
        </p:txBody>
      </p:sp>
    </p:spTree>
    <p:extLst>
      <p:ext uri="{BB962C8B-B14F-4D97-AF65-F5344CB8AC3E}">
        <p14:creationId xmlns:p14="http://schemas.microsoft.com/office/powerpoint/2010/main" val="1616592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BD4272-1D70-C248-BF4F-C84D284DCEBC}"/>
              </a:ext>
            </a:extLst>
          </p:cNvPr>
          <p:cNvSpPr txBox="1"/>
          <p:nvPr/>
        </p:nvSpPr>
        <p:spPr>
          <a:xfrm>
            <a:off x="836083" y="683683"/>
            <a:ext cx="10519833" cy="4154984"/>
          </a:xfrm>
          <a:prstGeom prst="rect">
            <a:avLst/>
          </a:prstGeom>
          <a:noFill/>
        </p:spPr>
        <p:txBody>
          <a:bodyPr wrap="square" rtlCol="0">
            <a:spAutoFit/>
          </a:bodyPr>
          <a:lstStyle/>
          <a:p>
            <a:pPr algn="l"/>
            <a:r>
              <a:rPr lang="en-US" sz="4400" dirty="0"/>
              <a:t>20 “For where two or three are gathered together in my name, there am I in the midst of them. </a:t>
            </a:r>
          </a:p>
          <a:p>
            <a:pPr algn="l"/>
            <a:r>
              <a:rPr lang="en-US" sz="4400" dirty="0"/>
              <a:t>21 Then came Peter to him, and said, Lord, how oft shall my brother sin against me, and I forgive him? till seven times?”</a:t>
            </a:r>
          </a:p>
        </p:txBody>
      </p:sp>
    </p:spTree>
    <p:extLst>
      <p:ext uri="{BB962C8B-B14F-4D97-AF65-F5344CB8AC3E}">
        <p14:creationId xmlns:p14="http://schemas.microsoft.com/office/powerpoint/2010/main" val="4077636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BD4272-1D70-C248-BF4F-C84D284DCEBC}"/>
              </a:ext>
            </a:extLst>
          </p:cNvPr>
          <p:cNvSpPr txBox="1"/>
          <p:nvPr/>
        </p:nvSpPr>
        <p:spPr>
          <a:xfrm>
            <a:off x="836083" y="683683"/>
            <a:ext cx="10519833" cy="4154984"/>
          </a:xfrm>
          <a:prstGeom prst="rect">
            <a:avLst/>
          </a:prstGeom>
          <a:noFill/>
        </p:spPr>
        <p:txBody>
          <a:bodyPr wrap="square" rtlCol="0">
            <a:spAutoFit/>
          </a:bodyPr>
          <a:lstStyle/>
          <a:p>
            <a:pPr algn="l"/>
            <a:r>
              <a:rPr lang="en-US" sz="4400" dirty="0"/>
              <a:t>20 “For where two or three are gathered together in my name, there am I in the midst of them. </a:t>
            </a:r>
          </a:p>
          <a:p>
            <a:pPr algn="l"/>
            <a:r>
              <a:rPr lang="en-US" sz="4400" dirty="0"/>
              <a:t>21 Then came Peter to him, and said, Lord, how oft shall my brother sin against me, and I forgive him? till seven times?”</a:t>
            </a:r>
          </a:p>
        </p:txBody>
      </p:sp>
    </p:spTree>
    <p:extLst>
      <p:ext uri="{BB962C8B-B14F-4D97-AF65-F5344CB8AC3E}">
        <p14:creationId xmlns:p14="http://schemas.microsoft.com/office/powerpoint/2010/main" val="3859411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BD4272-1D70-C248-BF4F-C84D284DCEBC}"/>
              </a:ext>
            </a:extLst>
          </p:cNvPr>
          <p:cNvSpPr txBox="1"/>
          <p:nvPr/>
        </p:nvSpPr>
        <p:spPr>
          <a:xfrm>
            <a:off x="836083" y="683683"/>
            <a:ext cx="10519833" cy="2123658"/>
          </a:xfrm>
          <a:prstGeom prst="rect">
            <a:avLst/>
          </a:prstGeom>
          <a:noFill/>
        </p:spPr>
        <p:txBody>
          <a:bodyPr wrap="square" rtlCol="0">
            <a:spAutoFit/>
          </a:bodyPr>
          <a:lstStyle/>
          <a:p>
            <a:pPr algn="l"/>
            <a:r>
              <a:rPr lang="en-US" sz="4400" dirty="0"/>
              <a:t>22 “Jesus saith unto him, I say not unto thee, Until seven times: but, Until seventy times seven.”</a:t>
            </a:r>
          </a:p>
        </p:txBody>
      </p:sp>
    </p:spTree>
    <p:extLst>
      <p:ext uri="{BB962C8B-B14F-4D97-AF65-F5344CB8AC3E}">
        <p14:creationId xmlns:p14="http://schemas.microsoft.com/office/powerpoint/2010/main" val="2280915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96778-09DC-504C-AFA5-97D0AE2DBDA4}"/>
              </a:ext>
            </a:extLst>
          </p:cNvPr>
          <p:cNvSpPr>
            <a:spLocks noGrp="1"/>
          </p:cNvSpPr>
          <p:nvPr>
            <p:ph type="title"/>
          </p:nvPr>
        </p:nvSpPr>
        <p:spPr/>
        <p:txBody>
          <a:bodyPr>
            <a:normAutofit/>
          </a:bodyPr>
          <a:lstStyle/>
          <a:p>
            <a:r>
              <a:rPr lang="en-US" sz="6000" dirty="0"/>
              <a:t> Some Facts About Forgiveness</a:t>
            </a:r>
          </a:p>
        </p:txBody>
      </p:sp>
      <p:sp>
        <p:nvSpPr>
          <p:cNvPr id="3" name="Content Placeholder 2">
            <a:extLst>
              <a:ext uri="{FF2B5EF4-FFF2-40B4-BE49-F238E27FC236}">
                <a16:creationId xmlns:a16="http://schemas.microsoft.com/office/drawing/2014/main" id="{C723877E-40FF-7648-BF7F-EF6DEB4AC4D2}"/>
              </a:ext>
            </a:extLst>
          </p:cNvPr>
          <p:cNvSpPr>
            <a:spLocks noGrp="1"/>
          </p:cNvSpPr>
          <p:nvPr>
            <p:ph idx="1"/>
          </p:nvPr>
        </p:nvSpPr>
        <p:spPr>
          <a:xfrm>
            <a:off x="1295401" y="2360083"/>
            <a:ext cx="9601196" cy="3852333"/>
          </a:xfrm>
        </p:spPr>
        <p:txBody>
          <a:bodyPr>
            <a:noAutofit/>
          </a:bodyPr>
          <a:lstStyle/>
          <a:p>
            <a:r>
              <a:rPr lang="en-US" sz="4400" dirty="0"/>
              <a:t>Does not mean you agree with them</a:t>
            </a:r>
          </a:p>
          <a:p>
            <a:r>
              <a:rPr lang="en-US" sz="4400" dirty="0"/>
              <a:t>Does not mean that they can hurt you again</a:t>
            </a:r>
          </a:p>
          <a:p>
            <a:r>
              <a:rPr lang="en-US" sz="4400" dirty="0"/>
              <a:t>Does not mean that there are not consequences</a:t>
            </a:r>
          </a:p>
        </p:txBody>
      </p:sp>
    </p:spTree>
    <p:extLst>
      <p:ext uri="{BB962C8B-B14F-4D97-AF65-F5344CB8AC3E}">
        <p14:creationId xmlns:p14="http://schemas.microsoft.com/office/powerpoint/2010/main" val="43122867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11</Slides>
  <Notes>0</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Organic</vt:lpstr>
      <vt:lpstr>The Art of Forgiveness</vt:lpstr>
      <vt:lpstr>Thoughts about Forgiveness</vt:lpstr>
      <vt:lpstr>Matthew 18:15-22 (KJV)</vt:lpstr>
      <vt:lpstr>PowerPoint Presentation</vt:lpstr>
      <vt:lpstr>PowerPoint Presentation</vt:lpstr>
      <vt:lpstr>PowerPoint Presentation</vt:lpstr>
      <vt:lpstr>PowerPoint Presentation</vt:lpstr>
      <vt:lpstr>PowerPoint Presentation</vt:lpstr>
      <vt:lpstr> Some Facts About Forgiveness</vt:lpstr>
      <vt:lpstr>Biblical Examples</vt:lpstr>
      <vt:lpstr>The Art of Forgiveness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of Forgiveness</dc:title>
  <dc:creator>Joel P Young</dc:creator>
  <cp:lastModifiedBy>Joel P Young</cp:lastModifiedBy>
  <cp:revision>1</cp:revision>
  <dcterms:created xsi:type="dcterms:W3CDTF">2020-10-18T02:39:12Z</dcterms:created>
  <dcterms:modified xsi:type="dcterms:W3CDTF">2020-10-18T03:09:14Z</dcterms:modified>
</cp:coreProperties>
</file>