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35" r:id="rId17"/>
    <p:sldId id="369" r:id="rId18"/>
    <p:sldId id="500" r:id="rId19"/>
    <p:sldId id="370" r:id="rId20"/>
    <p:sldId id="530" r:id="rId21"/>
    <p:sldId id="495" r:id="rId22"/>
    <p:sldId id="512" r:id="rId23"/>
    <p:sldId id="374" r:id="rId24"/>
    <p:sldId id="532" r:id="rId25"/>
    <p:sldId id="375" r:id="rId26"/>
    <p:sldId id="516" r:id="rId27"/>
    <p:sldId id="399" r:id="rId28"/>
    <p:sldId id="506" r:id="rId29"/>
    <p:sldId id="534" r:id="rId30"/>
    <p:sldId id="536" r:id="rId31"/>
    <p:sldId id="484" r:id="rId32"/>
    <p:sldId id="537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966" y="84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2/19/2023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63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69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1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31464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62250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9030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2/19/2023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1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17112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February 19,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0E48A-6D11-8888-B873-21FB1D27B198}"/>
              </a:ext>
            </a:extLst>
          </p:cNvPr>
          <p:cNvSpPr txBox="1"/>
          <p:nvPr/>
        </p:nvSpPr>
        <p:spPr>
          <a:xfrm>
            <a:off x="0" y="554129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The Transfiguration of Jesus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Matthew 16:24-17:9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9F9E70-F50D-1E92-1AE5-F9693F3B7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089" y="1765960"/>
            <a:ext cx="2989822" cy="373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February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February  21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st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8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March 1, 2023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dirty="0"/>
              <a:t>Please note the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February 28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March 9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628036" y="3372464"/>
            <a:ext cx="788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 solitary card game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your Health Care Power of    	Attorney</a:t>
            </a:r>
          </a:p>
          <a:p>
            <a:pPr marL="800100" marR="120015" indent="-770255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Volunteer at Church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March 16, 2023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TBD???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106424" y="2726299"/>
            <a:ext cx="7190295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Confirmands are to attend Ash Wednesday Worship on February 22, at 7:00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Next Class:  February 8, 2023</a:t>
            </a: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15C04-D0A3-E5DA-4ED9-ADE54A627401}"/>
              </a:ext>
            </a:extLst>
          </p:cNvPr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PJ Musser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 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is “By Station”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CDA46-CB34-3A86-DA8A-C70A03C7E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/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9EFC5-49E0-1588-E132-ABC3343FC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D0CA-0A84-7845-D71F-8E2711375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  <p:extLst>
      <p:ext uri="{BB962C8B-B14F-4D97-AF65-F5344CB8AC3E}">
        <p14:creationId xmlns:p14="http://schemas.microsoft.com/office/powerpoint/2010/main" val="214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This week only…</a:t>
            </a:r>
          </a:p>
          <a:p>
            <a:pPr marL="1077913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Mon, Wed, &amp; Thurs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Lutheran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CCA0D-02EB-BFF2-CEEC-6254DC34CFE3}"/>
              </a:ext>
            </a:extLst>
          </p:cNvPr>
          <p:cNvSpPr txBox="1"/>
          <p:nvPr/>
        </p:nvSpPr>
        <p:spPr>
          <a:xfrm>
            <a:off x="211394" y="1204942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Intended for “New Members”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Also for Those who want a “Refresher Course”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Light-hearted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Learn what it means to be a “Lutheran”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F5425B-E3C6-0BCA-D756-CE68586C9A38}"/>
              </a:ext>
            </a:extLst>
          </p:cNvPr>
          <p:cNvSpPr txBox="1"/>
          <p:nvPr/>
        </p:nvSpPr>
        <p:spPr>
          <a:xfrm rot="1654801">
            <a:off x="5695427" y="1385602"/>
            <a:ext cx="3046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Continues Today!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After Worship!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E1D8F-CE84-A135-34CC-C174888F6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93939" l="5556" r="94444">
                        <a14:foregroundMark x1="21212" y1="17677" x2="21212" y2="17677"/>
                        <a14:foregroundMark x1="23737" y1="15657" x2="39670" y2="9937"/>
                        <a14:foregroundMark x1="48277" y1="8733" x2="51348" y2="8826"/>
                        <a14:foregroundMark x1="66679" y1="12380" x2="76263" y2="17172"/>
                        <a14:foregroundMark x1="76263" y1="17172" x2="89394" y2="29798"/>
                        <a14:foregroundMark x1="89394" y1="29798" x2="92929" y2="46465"/>
                        <a14:foregroundMark x1="92929" y1="46465" x2="89394" y2="67172"/>
                        <a14:foregroundMark x1="89394" y1="67172" x2="61111" y2="90909"/>
                        <a14:foregroundMark x1="61111" y1="90909" x2="42929" y2="88889"/>
                        <a14:foregroundMark x1="42929" y1="88889" x2="23737" y2="80303"/>
                        <a14:foregroundMark x1="23737" y1="80303" x2="8586" y2="65152"/>
                        <a14:foregroundMark x1="8586" y1="65152" x2="5556" y2="48485"/>
                        <a14:foregroundMark x1="5556" y1="48485" x2="12121" y2="25758"/>
                        <a14:foregroundMark x1="12121" y1="25758" x2="23737" y2="13636"/>
                        <a14:foregroundMark x1="23737" y1="13636" x2="23737" y2="13636"/>
                        <a14:foregroundMark x1="62216" y1="4308" x2="63636" y2="4545"/>
                        <a14:foregroundMark x1="56566" y1="70707" x2="56566" y2="70707"/>
                        <a14:foregroundMark x1="37879" y1="67677" x2="37879" y2="67677"/>
                        <a14:foregroundMark x1="51010" y1="94444" x2="51010" y2="94444"/>
                        <a14:foregroundMark x1="94444" y1="50505" x2="94444" y2="50505"/>
                        <a14:foregroundMark x1="47475" y1="30808" x2="47475" y2="30808"/>
                        <a14:foregroundMark x1="47475" y1="30808" x2="51010" y2="54040"/>
                        <a14:foregroundMark x1="51010" y1="54040" x2="45455" y2="61616"/>
                        <a14:foregroundMark x1="46465" y1="67677" x2="47475" y2="67677"/>
                        <a14:backgroundMark x1="38889" y1="2525" x2="38889" y2="2525"/>
                        <a14:backgroundMark x1="60606" y1="2020" x2="60606" y2="2020"/>
                        <a14:backgroundMark x1="62626" y1="5051" x2="45960" y2="1010"/>
                        <a14:backgroundMark x1="45960" y1="1010" x2="35354" y2="4545"/>
                        <a14:backgroundMark x1="63131" y1="4545" x2="63131" y2="4545"/>
                        <a14:backgroundMark x1="65152" y1="4040" x2="65152" y2="4040"/>
                        <a14:backgroundMark x1="64141" y1="5051" x2="64141" y2="50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5845" y="3467100"/>
            <a:ext cx="2996761" cy="299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0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0">
        <p14:warp dir="in"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Lenten Season Begins With Ash Wednesday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7862C-8994-499C-94A4-2563663D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754"/>
            <a:ext cx="9144000" cy="5404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508063" y="5015591"/>
            <a:ext cx="54578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February 22, 2023</a:t>
            </a:r>
          </a:p>
          <a:p>
            <a:pPr algn="ctr"/>
            <a:r>
              <a:rPr lang="en-US" sz="54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At 7:00 pm</a:t>
            </a:r>
            <a:endParaRPr lang="en-US" sz="54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5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7030A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Greater Greenville                      Lenten Worship Services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4043C-A01B-4D9D-A215-BB3581CDA506}"/>
              </a:ext>
            </a:extLst>
          </p:cNvPr>
          <p:cNvSpPr/>
          <p:nvPr/>
        </p:nvSpPr>
        <p:spPr>
          <a:xfrm>
            <a:off x="727296" y="2144571"/>
            <a:ext cx="768940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Every Wednesday during Lent    @ 12:00 noon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St John Lutheran Church Greenville OH</a:t>
            </a:r>
          </a:p>
          <a:p>
            <a:pPr marL="685800" indent="-6858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Lunch Serve</a:t>
            </a:r>
            <a:r>
              <a:rPr lang="en-US" sz="3600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d after Worship</a:t>
            </a:r>
            <a:endParaRPr lang="en-US" sz="3600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32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704" y="107437"/>
            <a:ext cx="1290687" cy="1311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BAAF91-1CC0-EE61-A858-81440A7F24AF}"/>
              </a:ext>
            </a:extLst>
          </p:cNvPr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5477A-4AAC-E72F-5EB5-571328D92550}"/>
              </a:ext>
            </a:extLst>
          </p:cNvPr>
          <p:cNvSpPr txBox="1"/>
          <p:nvPr/>
        </p:nvSpPr>
        <p:spPr>
          <a:xfrm>
            <a:off x="4571999" y="3864216"/>
            <a:ext cx="433397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Donald K. Lucas Memorial Fund</a:t>
            </a:r>
          </a:p>
          <a:p>
            <a:pPr marL="519113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2074700" y="3429000"/>
            <a:ext cx="699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March 15, 2023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16043</TotalTime>
  <Words>1118</Words>
  <Application>Microsoft Office PowerPoint</Application>
  <PresentationFormat>On-screen Show (4:3)</PresentationFormat>
  <Paragraphs>207</Paragraphs>
  <Slides>32</Slides>
  <Notes>26</Notes>
  <HiddenSlides>8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195</cp:revision>
  <cp:lastPrinted>2022-02-13T11:38:25Z</cp:lastPrinted>
  <dcterms:created xsi:type="dcterms:W3CDTF">2020-11-15T00:46:38Z</dcterms:created>
  <dcterms:modified xsi:type="dcterms:W3CDTF">2023-02-19T11:32:09Z</dcterms:modified>
</cp:coreProperties>
</file>