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ppt/slideMasters/slideMaster2.xml" ContentType="application/vnd.openxmlformats-officedocument.presentationml.slide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4" r:id="rId2"/>
    <p:sldMasterId id="2147483666" r:id="rId3"/>
  </p:sldMasterIdLst>
  <p:notesMasterIdLst>
    <p:notesMasterId r:id="rId29"/>
  </p:notesMasterIdLst>
  <p:sldIdLst>
    <p:sldId id="330" r:id="rId4"/>
    <p:sldId id="309" r:id="rId5"/>
    <p:sldId id="310" r:id="rId6"/>
    <p:sldId id="311" r:id="rId7"/>
    <p:sldId id="312" r:id="rId8"/>
    <p:sldId id="313" r:id="rId9"/>
    <p:sldId id="314" r:id="rId10"/>
    <p:sldId id="331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272" r:id="rId27"/>
    <p:sldId id="27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 showGuides="1">
      <p:cViewPr>
        <p:scale>
          <a:sx n="100" d="100"/>
          <a:sy n="100" d="100"/>
        </p:scale>
        <p:origin x="-1664" y="-336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E0EE9-AA00-BB47-B6A2-DE53BC41D65E}" type="datetimeFigureOut">
              <a:rPr lang="en-US" smtClean="0"/>
              <a:pPr/>
              <a:t>3/20/19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119C9-118B-D749-AC8C-7B0F3D023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686" y="6512546"/>
            <a:ext cx="4726337" cy="2889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04047" y="6512546"/>
            <a:ext cx="4074071" cy="288925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0911425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686" y="6512546"/>
            <a:ext cx="4726337" cy="2889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04047" y="6512546"/>
            <a:ext cx="4074071" cy="288925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0911425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3/20/19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3/20/19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3/20/19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3/20/19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3/20/19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3/20/19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D2E9C-A6E9-DE45-B44D-DBF69CD5EF4F}" type="datetimeFigureOut">
              <a:rPr lang="en-US" smtClean="0"/>
              <a:pPr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266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266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png"/><Relationship Id="rId3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67200" y="6277689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www.</a:t>
            </a:r>
            <a:r>
              <a:rPr lang="en-US" sz="2400" dirty="0" err="1" smtClean="0">
                <a:solidFill>
                  <a:prstClr val="black"/>
                </a:solidFill>
              </a:rPr>
              <a:t>davidstuart.org/care-</a:t>
            </a:r>
            <a:r>
              <a:rPr lang="en-US" sz="2400" dirty="0" err="1" smtClean="0">
                <a:solidFill>
                  <a:prstClr val="black"/>
                </a:solidFill>
              </a:rPr>
              <a:t>plan-fi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7" name="Picture 6" descr="Screen Shot 2019-03-20 at 19.08.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7063"/>
            <a:ext cx="9144000" cy="5568950"/>
          </a:xfrm>
          <a:prstGeom prst="rect">
            <a:avLst/>
          </a:prstGeom>
        </p:spPr>
      </p:pic>
      <p:pic>
        <p:nvPicPr>
          <p:cNvPr id="11" name="Picture 10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111" y="4648200"/>
            <a:ext cx="1629489" cy="16294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1358083">
            <a:off x="701391" y="305954"/>
            <a:ext cx="7512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Making changes; a Care Plan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61224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168284">
            <a:off x="96189" y="329042"/>
            <a:ext cx="7512122" cy="661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700" dirty="0" smtClean="0">
                <a:solidFill>
                  <a:prstClr val="white"/>
                </a:solidFill>
                <a:latin typeface="Comic Sans MS"/>
                <a:cs typeface="Comic Sans MS"/>
              </a:rPr>
              <a:t>Reflecting on drug use/</a:t>
            </a:r>
            <a:r>
              <a:rPr lang="en-US" sz="3700" dirty="0" err="1" smtClean="0">
                <a:solidFill>
                  <a:prstClr val="white"/>
                </a:solidFill>
                <a:latin typeface="Comic Sans MS"/>
                <a:cs typeface="Comic Sans MS"/>
              </a:rPr>
              <a:t>behaviour</a:t>
            </a:r>
            <a:endParaRPr lang="en-US" sz="37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13" name="Picture 12" descr="Screen Shot 2019-03-20 at 19.29.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58" y="1752600"/>
            <a:ext cx="8470842" cy="3149600"/>
          </a:xfrm>
          <a:prstGeom prst="rect">
            <a:avLst/>
          </a:prstGeom>
        </p:spPr>
      </p:pic>
      <p:pic>
        <p:nvPicPr>
          <p:cNvPr id="14" name="Picture 13" descr="Screen Shot 2019-03-20 at 12.10.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186" y="5689600"/>
            <a:ext cx="4019214" cy="1108075"/>
          </a:xfrm>
          <a:prstGeom prst="rect">
            <a:avLst/>
          </a:prstGeom>
        </p:spPr>
      </p:pic>
      <p:pic>
        <p:nvPicPr>
          <p:cNvPr id="15" name="Picture 14" descr="1400175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5689600"/>
            <a:ext cx="1168400" cy="1168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21358083">
            <a:off x="815938" y="305955"/>
            <a:ext cx="7512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Choose a goal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 descr="Screen Shot 2019-03-20 at 19.10.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512"/>
            <a:ext cx="9144000" cy="4752975"/>
          </a:xfrm>
          <a:prstGeom prst="rect">
            <a:avLst/>
          </a:prstGeom>
        </p:spPr>
      </p:pic>
      <p:pic>
        <p:nvPicPr>
          <p:cNvPr id="7" name="Picture 6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300" y="3810000"/>
            <a:ext cx="1536700" cy="15367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21358083">
            <a:off x="244191" y="400490"/>
            <a:ext cx="7512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Take a break/identify a goal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 descr="Screen Shot 2019-03-20 at 19.31.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4012"/>
            <a:ext cx="9144000" cy="5133975"/>
          </a:xfrm>
          <a:prstGeom prst="rect">
            <a:avLst/>
          </a:prstGeom>
        </p:spPr>
      </p:pic>
      <p:pic>
        <p:nvPicPr>
          <p:cNvPr id="9" name="Picture 8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45720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21358083">
            <a:off x="265832" y="262461"/>
            <a:ext cx="751212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Rate your own confidence</a:t>
            </a:r>
          </a:p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-decisional balance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 descr="Screen Shot 2019-03-20 at 19.32.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1900"/>
            <a:ext cx="9144000" cy="3219450"/>
          </a:xfrm>
          <a:prstGeom prst="rect">
            <a:avLst/>
          </a:prstGeom>
        </p:spPr>
      </p:pic>
      <p:pic>
        <p:nvPicPr>
          <p:cNvPr id="9" name="Picture 8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870450"/>
            <a:ext cx="850900" cy="850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21358083">
            <a:off x="189631" y="262462"/>
            <a:ext cx="751212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Not very confident?</a:t>
            </a:r>
          </a:p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Choose a more achievable goal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 descr="Screen Shot 2019-03-20 at 19.33.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2700"/>
            <a:ext cx="9144000" cy="3314700"/>
          </a:xfrm>
          <a:prstGeom prst="rect">
            <a:avLst/>
          </a:prstGeom>
        </p:spPr>
      </p:pic>
      <p:pic>
        <p:nvPicPr>
          <p:cNvPr id="9" name="Picture 8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00" y="4648200"/>
            <a:ext cx="1752600" cy="1752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21358083">
            <a:off x="37231" y="414862"/>
            <a:ext cx="751212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Now rate confidence level again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 descr="Screen Shot 2019-03-20 at 19.32.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3219450"/>
          </a:xfrm>
          <a:prstGeom prst="rect">
            <a:avLst/>
          </a:prstGeom>
        </p:spPr>
      </p:pic>
      <p:pic>
        <p:nvPicPr>
          <p:cNvPr id="9" name="Picture 8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641850"/>
            <a:ext cx="863600" cy="863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21358083">
            <a:off x="168384" y="650198"/>
            <a:ext cx="8067969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solidFill>
                  <a:prstClr val="white"/>
                </a:solidFill>
                <a:latin typeface="Comic Sans MS"/>
                <a:cs typeface="Comic Sans MS"/>
              </a:rPr>
              <a:t>How important is it to you?</a:t>
            </a:r>
            <a:endParaRPr lang="en-US" sz="42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10" name="Picture 9" descr="Screen Shot 2019-03-20 at 19.36.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0"/>
            <a:ext cx="9144000" cy="3159125"/>
          </a:xfrm>
          <a:prstGeom prst="rect">
            <a:avLst/>
          </a:prstGeom>
        </p:spPr>
      </p:pic>
      <p:pic>
        <p:nvPicPr>
          <p:cNvPr id="11" name="Picture 10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818062"/>
            <a:ext cx="749300" cy="7493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9-03-20 at 19.37.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35782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313326">
            <a:off x="882837" y="491517"/>
            <a:ext cx="751212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Not very important?</a:t>
            </a:r>
          </a:p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Come back another time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13" name="Picture 12" descr="Screen Shot 2019-03-20 at 12.37.5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5483225"/>
            <a:ext cx="3606800" cy="1212286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18550820">
            <a:off x="6312068" y="4399642"/>
            <a:ext cx="553391" cy="1601887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21026063">
            <a:off x="1071441" y="1785896"/>
            <a:ext cx="687318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i="1" dirty="0" smtClean="0">
                <a:solidFill>
                  <a:prstClr val="black"/>
                </a:solidFill>
                <a:latin typeface="Comic Sans MS"/>
                <a:cs typeface="Comic Sans MS"/>
              </a:rPr>
              <a:t>But perhaps it </a:t>
            </a:r>
            <a:r>
              <a:rPr lang="en-US" sz="3400" i="1" u="sng" dirty="0" smtClean="0">
                <a:solidFill>
                  <a:prstClr val="black"/>
                </a:solidFill>
                <a:latin typeface="Comic Sans MS"/>
                <a:cs typeface="Comic Sans MS"/>
              </a:rPr>
              <a:t>IS</a:t>
            </a:r>
            <a:r>
              <a:rPr lang="en-US" sz="3400" i="1" dirty="0" smtClean="0">
                <a:solidFill>
                  <a:prstClr val="black"/>
                </a:solidFill>
                <a:latin typeface="Comic Sans MS"/>
                <a:cs typeface="Comic Sans MS"/>
              </a:rPr>
              <a:t> important......</a:t>
            </a:r>
            <a:endParaRPr lang="en-US" sz="3400" i="1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 rot="21320505">
            <a:off x="395811" y="302851"/>
            <a:ext cx="751212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Rate how important it is to you</a:t>
            </a:r>
          </a:p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(-decisional balance)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10" name="Picture 9" descr="Screen Shot 2019-03-20 at 19.36.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2983535"/>
            <a:ext cx="9144000" cy="3159125"/>
          </a:xfrm>
          <a:prstGeom prst="rect">
            <a:avLst/>
          </a:prstGeom>
        </p:spPr>
      </p:pic>
      <p:pic>
        <p:nvPicPr>
          <p:cNvPr id="11" name="Picture 10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940300"/>
            <a:ext cx="749300" cy="7493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148" y="5791200"/>
            <a:ext cx="1489453" cy="730250"/>
          </a:xfrm>
          <a:prstGeom prst="rect">
            <a:avLst/>
          </a:prstGeom>
        </p:spPr>
      </p:pic>
      <p:pic>
        <p:nvPicPr>
          <p:cNvPr id="10" name="Picture 9" descr="Screen Shot 2019-03-20 at 19.39.5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1182688"/>
            <a:ext cx="9144000" cy="56737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06821">
            <a:off x="162267" y="490540"/>
            <a:ext cx="8733500" cy="677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prstClr val="white"/>
                </a:solidFill>
                <a:latin typeface="Comic Sans MS"/>
                <a:cs typeface="Comic Sans MS"/>
              </a:rPr>
              <a:t>Identify your most vulnerable times</a:t>
            </a:r>
            <a:endParaRPr lang="en-US" sz="38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13" name="Picture 12" descr="Screen Shot 2019-03-20 at 12.59.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880" y="5791200"/>
            <a:ext cx="2262721" cy="771525"/>
          </a:xfrm>
          <a:prstGeom prst="rect">
            <a:avLst/>
          </a:prstGeom>
        </p:spPr>
      </p:pic>
      <p:pic>
        <p:nvPicPr>
          <p:cNvPr id="14" name="Picture 13" descr="1400175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3901" y="5835650"/>
            <a:ext cx="1155700" cy="11557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21358083">
            <a:off x="815938" y="305955"/>
            <a:ext cx="7512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Choose a goal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 descr="Screen Shot 2019-03-20 at 19.10.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1447800"/>
            <a:ext cx="9144000" cy="4752975"/>
          </a:xfrm>
          <a:prstGeom prst="rect">
            <a:avLst/>
          </a:prstGeom>
        </p:spPr>
      </p:pic>
      <p:pic>
        <p:nvPicPr>
          <p:cNvPr id="7" name="Picture 6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962400"/>
            <a:ext cx="2095500" cy="2095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166123">
            <a:off x="241312" y="333422"/>
            <a:ext cx="7512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Identifying triggers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11" name="Picture 10" descr="Screen Shot 2019-03-20 at 19.41.3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1757363"/>
            <a:ext cx="9144000" cy="5099050"/>
          </a:xfrm>
          <a:prstGeom prst="rect">
            <a:avLst/>
          </a:prstGeom>
        </p:spPr>
      </p:pic>
      <p:pic>
        <p:nvPicPr>
          <p:cNvPr id="13" name="Picture 12" descr="Screen Shot 2019-03-20 at 12.59.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55" y="5943600"/>
            <a:ext cx="2076489" cy="708025"/>
          </a:xfrm>
          <a:prstGeom prst="rect">
            <a:avLst/>
          </a:prstGeom>
        </p:spPr>
      </p:pic>
      <p:pic>
        <p:nvPicPr>
          <p:cNvPr id="14" name="Picture 13" descr="1400175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5715000"/>
            <a:ext cx="1295400" cy="1295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51139">
            <a:off x="143773" y="605322"/>
            <a:ext cx="771111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OTHER TRIGGERS;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  <a:latin typeface="Comic Sans MS"/>
                <a:cs typeface="Comic Sans MS"/>
              </a:rPr>
              <a:t>ALCOHOL?     NON-CHEMSEX DRUGS?</a:t>
            </a:r>
            <a:endParaRPr lang="en-US" sz="24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11" name="Picture 10" descr="Screen Shot 2019-03-20 at 19.42.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2082837"/>
            <a:ext cx="9144000" cy="4533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" y="2082837"/>
            <a:ext cx="8991600" cy="16764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3843662"/>
            <a:ext cx="8991600" cy="2773075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" name="Picture 13" descr="Screen Shot 2019-03-20 at 12.59.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958524"/>
            <a:ext cx="1930400" cy="658213"/>
          </a:xfrm>
          <a:prstGeom prst="rect">
            <a:avLst/>
          </a:prstGeom>
        </p:spPr>
      </p:pic>
      <p:pic>
        <p:nvPicPr>
          <p:cNvPr id="15" name="Picture 14" descr="1400175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4300" y="5768898"/>
            <a:ext cx="1282700" cy="12827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9-03-20 at 19.44.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852488"/>
            <a:ext cx="9144000" cy="6003925"/>
          </a:xfrm>
          <a:prstGeom prst="rect">
            <a:avLst/>
          </a:prstGeom>
        </p:spPr>
      </p:pic>
      <p:pic>
        <p:nvPicPr>
          <p:cNvPr id="11" name="Picture 10" descr="Screen Shot 2019-03-20 at 12.59.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990" y="6224588"/>
            <a:ext cx="1853010" cy="631825"/>
          </a:xfrm>
          <a:prstGeom prst="rect">
            <a:avLst/>
          </a:prstGeom>
        </p:spPr>
      </p:pic>
      <p:pic>
        <p:nvPicPr>
          <p:cNvPr id="12" name="Picture 11" descr="1400175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300" y="5867400"/>
            <a:ext cx="1155700" cy="1155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18753">
            <a:off x="1489972" y="238130"/>
            <a:ext cx="7512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Managing cravings differently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3-19 at 22.57.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9225"/>
            <a:ext cx="9144000" cy="4781550"/>
          </a:xfrm>
          <a:prstGeom prst="rect">
            <a:avLst/>
          </a:prstGeom>
        </p:spPr>
      </p:pic>
      <p:pic>
        <p:nvPicPr>
          <p:cNvPr id="10" name="Picture 9" descr="Screen Shot 2017-04-28 at 22.28.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4495800"/>
            <a:ext cx="6221815" cy="2262478"/>
          </a:xfrm>
          <a:prstGeom prst="rect">
            <a:avLst/>
          </a:prstGeom>
        </p:spPr>
      </p:pic>
      <p:pic>
        <p:nvPicPr>
          <p:cNvPr id="7" name="Picture 6" descr="Screen Shot 2019-03-20 at 19.48.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9025"/>
            <a:ext cx="9144000" cy="3406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4519">
            <a:off x="1170355" y="178928"/>
            <a:ext cx="751212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DONE! Online Care Plan created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12" name="Picture 11" descr="1400175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6615" y="504825"/>
            <a:ext cx="1828800" cy="1828800"/>
          </a:xfrm>
          <a:prstGeom prst="rect">
            <a:avLst/>
          </a:prstGeom>
        </p:spPr>
      </p:pic>
      <p:pic>
        <p:nvPicPr>
          <p:cNvPr id="13" name="Picture 12" descr="Screen Shot 2019-03-20 at 12.59.2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202" y="4953000"/>
            <a:ext cx="2615798" cy="95215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757423" y="36513"/>
            <a:ext cx="13516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white"/>
                </a:solidFill>
                <a:ea typeface="Arial" pitchFamily="-101" charset="0"/>
                <a:cs typeface="Arial" pitchFamily="-101" charset="0"/>
              </a:rPr>
              <a:t>@davidastuart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44408" y="344290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prstClr val="white"/>
                </a:solidFill>
              </a:rPr>
              <a:t>DS17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1" name="Picture 10" descr="Screen Shot 2017-01-29 at 18.00.14.png"/>
          <p:cNvPicPr>
            <a:picLocks noChangeAspect="1"/>
          </p:cNvPicPr>
          <p:nvPr/>
        </p:nvPicPr>
        <p:blipFill>
          <a:blip r:embed="rId2">
            <a:lum bright="9000"/>
          </a:blip>
          <a:stretch>
            <a:fillRect/>
          </a:stretch>
        </p:blipFill>
        <p:spPr>
          <a:xfrm>
            <a:off x="0" y="0"/>
            <a:ext cx="9156701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34925" y="-1587"/>
            <a:ext cx="9191626" cy="6858000"/>
          </a:xfrm>
          <a:prstGeom prst="rect">
            <a:avLst/>
          </a:prstGeom>
          <a:solidFill>
            <a:schemeClr val="tx1">
              <a:alpha val="32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endParaRPr lang="en-US" sz="5700" dirty="0" smtClean="0"/>
          </a:p>
          <a:p>
            <a:pPr algn="ctr"/>
            <a:endParaRPr lang="en-US" sz="3700" dirty="0" smtClean="0"/>
          </a:p>
          <a:p>
            <a:pPr algn="ctr"/>
            <a:endParaRPr lang="en-US" sz="3700" dirty="0" smtClean="0"/>
          </a:p>
          <a:p>
            <a:pPr algn="ctr"/>
            <a:r>
              <a:rPr lang="en-US" sz="5700" dirty="0" smtClean="0">
                <a:solidFill>
                  <a:schemeClr val="bg1"/>
                </a:solidFill>
              </a:rPr>
              <a:t>FOR CHEM USERS</a:t>
            </a:r>
          </a:p>
          <a:p>
            <a:pPr algn="ctr"/>
            <a:r>
              <a:rPr lang="en-US" sz="2900" dirty="0" err="1" smtClean="0">
                <a:solidFill>
                  <a:schemeClr val="bg1"/>
                </a:solidFill>
              </a:rPr>
              <a:t>www.</a:t>
            </a:r>
            <a:r>
              <a:rPr lang="en-US" sz="4900" dirty="0" err="1" smtClean="0">
                <a:solidFill>
                  <a:schemeClr val="bg1"/>
                </a:solidFill>
              </a:rPr>
              <a:t>DavidStuart.org/care-</a:t>
            </a:r>
            <a:r>
              <a:rPr lang="en-US" sz="4900" dirty="0" err="1" smtClean="0">
                <a:solidFill>
                  <a:schemeClr val="bg1"/>
                </a:solidFill>
              </a:rPr>
              <a:t>plan-fi</a:t>
            </a:r>
            <a:endParaRPr lang="en-US" sz="5700" dirty="0" smtClean="0">
              <a:solidFill>
                <a:schemeClr val="bg1"/>
              </a:solidFill>
            </a:endParaRPr>
          </a:p>
          <a:p>
            <a:pPr algn="ctr"/>
            <a:r>
              <a:rPr lang="en-US" sz="8000" dirty="0" smtClean="0"/>
              <a:t>  </a:t>
            </a:r>
          </a:p>
          <a:p>
            <a:pPr algn="ctr"/>
            <a:endParaRPr lang="en-US" sz="5700" dirty="0" smtClean="0"/>
          </a:p>
          <a:p>
            <a:pPr algn="ctr"/>
            <a:endParaRPr lang="en-US" sz="570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34862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757423" y="36513"/>
            <a:ext cx="13516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white"/>
                </a:solidFill>
                <a:ea typeface="Arial" pitchFamily="-101" charset="0"/>
                <a:cs typeface="Arial" pitchFamily="-101" charset="0"/>
              </a:rPr>
              <a:t>@davidastuart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44408" y="344290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prstClr val="white"/>
                </a:solidFill>
              </a:rPr>
              <a:t>DS16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3" name="Picture 22" descr="Screen Shot 2017-01-29 at 16.44.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362200" cy="6894513"/>
          </a:xfrm>
          <a:prstGeom prst="rect">
            <a:avLst/>
          </a:prstGeom>
        </p:spPr>
      </p:pic>
      <p:pic>
        <p:nvPicPr>
          <p:cNvPr id="24" name="Picture 23" descr="Screen Shot 2017-01-29 at 16.44.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24800" y="0"/>
            <a:ext cx="1219200" cy="6894513"/>
          </a:xfrm>
          <a:prstGeom prst="rect">
            <a:avLst/>
          </a:prstGeom>
        </p:spPr>
      </p:pic>
      <p:pic>
        <p:nvPicPr>
          <p:cNvPr id="25" name="Picture 24" descr="10385310_10152412950513762_6898323487735270547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-1"/>
            <a:ext cx="6858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chemeClr val="tx1">
              <a:alpha val="32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endParaRPr lang="en-US" sz="5700" dirty="0" smtClean="0"/>
          </a:p>
          <a:p>
            <a:pPr algn="ctr"/>
            <a:endParaRPr lang="en-US" sz="3700" dirty="0" smtClean="0"/>
          </a:p>
          <a:p>
            <a:pPr algn="ctr"/>
            <a:endParaRPr lang="en-US" sz="3700" dirty="0" smtClean="0"/>
          </a:p>
          <a:p>
            <a:pPr algn="ctr"/>
            <a:r>
              <a:rPr lang="en-US" sz="5700" dirty="0" smtClean="0">
                <a:solidFill>
                  <a:schemeClr val="bg1"/>
                </a:solidFill>
              </a:rPr>
              <a:t>FOR PROFESSIONALS</a:t>
            </a:r>
          </a:p>
          <a:p>
            <a:pPr algn="ctr"/>
            <a:r>
              <a:rPr lang="en-US" sz="2900" dirty="0" err="1" smtClean="0">
                <a:solidFill>
                  <a:schemeClr val="bg1"/>
                </a:solidFill>
              </a:rPr>
              <a:t>www</a:t>
            </a:r>
            <a:r>
              <a:rPr lang="en-US" sz="2400" dirty="0" err="1" smtClean="0">
                <a:solidFill>
                  <a:schemeClr val="bg1"/>
                </a:solidFill>
              </a:rPr>
              <a:t>.</a:t>
            </a:r>
            <a:r>
              <a:rPr lang="en-US" sz="4400" dirty="0" err="1" smtClean="0">
                <a:solidFill>
                  <a:schemeClr val="bg1"/>
                </a:solidFill>
              </a:rPr>
              <a:t>davidstuart.org</a:t>
            </a:r>
            <a:r>
              <a:rPr lang="en-US" sz="4400" dirty="0" smtClean="0">
                <a:solidFill>
                  <a:schemeClr val="bg1"/>
                </a:solidFill>
              </a:rPr>
              <a:t>/professionals</a:t>
            </a:r>
            <a:endParaRPr lang="en-US" sz="4800" dirty="0" smtClean="0">
              <a:solidFill>
                <a:schemeClr val="bg1"/>
              </a:solidFill>
            </a:endParaRPr>
          </a:p>
          <a:p>
            <a:pPr algn="ctr"/>
            <a:r>
              <a:rPr lang="en-US" sz="8000" dirty="0" smtClean="0"/>
              <a:t>  </a:t>
            </a:r>
          </a:p>
          <a:p>
            <a:pPr algn="ctr"/>
            <a:endParaRPr lang="en-US" sz="5700" dirty="0" smtClean="0"/>
          </a:p>
          <a:p>
            <a:pPr algn="ctr"/>
            <a:endParaRPr lang="en-US" sz="570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18215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3962400"/>
            <a:ext cx="3657600" cy="27099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962400"/>
            <a:ext cx="3657600" cy="27099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962400"/>
            <a:ext cx="1295401" cy="12954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716298"/>
            <a:ext cx="2362200" cy="2209800"/>
          </a:xfrm>
          <a:prstGeom prst="rect">
            <a:avLst/>
          </a:prstGeom>
        </p:spPr>
      </p:pic>
      <p:pic>
        <p:nvPicPr>
          <p:cNvPr id="15" name="Picture 14" descr="Screen Shot 2017-04-28 at 21.47.3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4878" y="4038600"/>
            <a:ext cx="1295400" cy="127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2708" y="4147066"/>
            <a:ext cx="167425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Staying stopped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43975" y="4038600"/>
            <a:ext cx="2071225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Anticipating triggers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00347" y="4648200"/>
            <a:ext cx="156661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 day at a time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43975" y="4539735"/>
            <a:ext cx="185662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Support networks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5870" y="5181600"/>
            <a:ext cx="192873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Managing cravings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43975" y="5105400"/>
            <a:ext cx="198398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Relapse prevention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243975" y="5638800"/>
            <a:ext cx="2545175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Twelve Step </a:t>
            </a:r>
            <a:r>
              <a:rPr lang="en-US" dirty="0" err="1" smtClean="0"/>
              <a:t>programmes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5813" y="5693416"/>
            <a:ext cx="165115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Smart Recovery</a:t>
            </a:r>
            <a:endParaRPr lang="en-US" dirty="0"/>
          </a:p>
        </p:txBody>
      </p:sp>
      <p:pic>
        <p:nvPicPr>
          <p:cNvPr id="24" name="Picture 23" descr="Screen Shot 2019-03-20 at 19.11.1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87" y="812800"/>
            <a:ext cx="9144000" cy="29083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 rot="163695">
            <a:off x="1841637" y="167957"/>
            <a:ext cx="707396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Support with abstinence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21358083">
            <a:off x="815938" y="305955"/>
            <a:ext cx="7512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Choose a goal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 descr="Screen Shot 2019-03-20 at 19.10.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913"/>
            <a:ext cx="9144000" cy="4752975"/>
          </a:xfrm>
          <a:prstGeom prst="rect">
            <a:avLst/>
          </a:prstGeom>
        </p:spPr>
      </p:pic>
      <p:pic>
        <p:nvPicPr>
          <p:cNvPr id="7" name="Picture 6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4038600"/>
            <a:ext cx="1460500" cy="1460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51700" y="4993956"/>
            <a:ext cx="1382259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Safer sex</a:t>
            </a:r>
            <a:endParaRPr lang="en-US" sz="2600" dirty="0"/>
          </a:p>
        </p:txBody>
      </p:sp>
      <p:sp>
        <p:nvSpPr>
          <p:cNvPr id="19" name="TextBox 18"/>
          <p:cNvSpPr txBox="1"/>
          <p:nvPr/>
        </p:nvSpPr>
        <p:spPr>
          <a:xfrm>
            <a:off x="109217" y="5486399"/>
            <a:ext cx="2036735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Safer App use</a:t>
            </a:r>
            <a:endParaRPr lang="en-US" sz="2600" dirty="0"/>
          </a:p>
        </p:txBody>
      </p:sp>
      <p:sp>
        <p:nvSpPr>
          <p:cNvPr id="20" name="TextBox 19"/>
          <p:cNvSpPr txBox="1"/>
          <p:nvPr/>
        </p:nvSpPr>
        <p:spPr>
          <a:xfrm>
            <a:off x="1106932" y="6121569"/>
            <a:ext cx="1235898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The law</a:t>
            </a:r>
            <a:endParaRPr lang="en-US" sz="2600" dirty="0"/>
          </a:p>
        </p:txBody>
      </p:sp>
      <p:pic>
        <p:nvPicPr>
          <p:cNvPr id="21" name="Picture 20" descr="Screen Shot 2019-03-20 at 19.13.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0454"/>
            <a:ext cx="9144000" cy="36766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488234">
            <a:off x="1499268" y="528086"/>
            <a:ext cx="7512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Play more safely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3200" y="4196966"/>
            <a:ext cx="1956992" cy="507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Crystal meth</a:t>
            </a:r>
            <a:endParaRPr lang="en-US" sz="2600" dirty="0"/>
          </a:p>
        </p:txBody>
      </p:sp>
      <p:sp>
        <p:nvSpPr>
          <p:cNvPr id="26" name="TextBox 25"/>
          <p:cNvSpPr txBox="1"/>
          <p:nvPr/>
        </p:nvSpPr>
        <p:spPr>
          <a:xfrm>
            <a:off x="6705600" y="4196966"/>
            <a:ext cx="2102834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Safer injecting</a:t>
            </a:r>
            <a:endParaRPr lang="en-US" sz="2600" dirty="0"/>
          </a:p>
        </p:txBody>
      </p:sp>
      <p:sp>
        <p:nvSpPr>
          <p:cNvPr id="27" name="TextBox 26"/>
          <p:cNvSpPr txBox="1"/>
          <p:nvPr/>
        </p:nvSpPr>
        <p:spPr>
          <a:xfrm>
            <a:off x="6934200" y="4943325"/>
            <a:ext cx="1444777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GHB/GBL</a:t>
            </a:r>
            <a:endParaRPr lang="en-US" sz="2600" dirty="0"/>
          </a:p>
        </p:txBody>
      </p:sp>
      <p:sp>
        <p:nvSpPr>
          <p:cNvPr id="28" name="TextBox 27"/>
          <p:cNvSpPr txBox="1"/>
          <p:nvPr/>
        </p:nvSpPr>
        <p:spPr>
          <a:xfrm>
            <a:off x="4157983" y="4697104"/>
            <a:ext cx="1954845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err="1" smtClean="0"/>
              <a:t>Mephedrone</a:t>
            </a:r>
            <a:endParaRPr lang="en-US" sz="2600" dirty="0"/>
          </a:p>
        </p:txBody>
      </p:sp>
      <p:sp>
        <p:nvSpPr>
          <p:cNvPr id="29" name="TextBox 28"/>
          <p:cNvSpPr txBox="1"/>
          <p:nvPr/>
        </p:nvSpPr>
        <p:spPr>
          <a:xfrm>
            <a:off x="11801" y="4450882"/>
            <a:ext cx="2190261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Safer </a:t>
            </a:r>
            <a:r>
              <a:rPr lang="en-US" sz="2600" dirty="0" err="1" smtClean="0"/>
              <a:t>ChemSex</a:t>
            </a:r>
            <a:endParaRPr lang="en-US" sz="2600" dirty="0"/>
          </a:p>
        </p:txBody>
      </p:sp>
      <p:sp>
        <p:nvSpPr>
          <p:cNvPr id="30" name="TextBox 29"/>
          <p:cNvSpPr txBox="1"/>
          <p:nvPr/>
        </p:nvSpPr>
        <p:spPr>
          <a:xfrm>
            <a:off x="2590800" y="5629126"/>
            <a:ext cx="2430723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Sexual wellbeing</a:t>
            </a:r>
            <a:endParaRPr lang="en-US" sz="2600" dirty="0"/>
          </a:p>
        </p:txBody>
      </p:sp>
      <p:pic>
        <p:nvPicPr>
          <p:cNvPr id="31" name="Picture 30" descr="Screen Shot 2019-03-20 at 12.10.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523" y="5589989"/>
            <a:ext cx="3856298" cy="1063160"/>
          </a:xfrm>
          <a:prstGeom prst="rect">
            <a:avLst/>
          </a:prstGeom>
        </p:spPr>
      </p:pic>
      <p:pic>
        <p:nvPicPr>
          <p:cNvPr id="32" name="Picture 31" descr="1400175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973" y="5575300"/>
            <a:ext cx="1282700" cy="12827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21358083">
            <a:off x="815938" y="305955"/>
            <a:ext cx="7512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Choose a goal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 descr="Screen Shot 2019-03-20 at 19.10.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1925"/>
            <a:ext cx="9144000" cy="4752975"/>
          </a:xfrm>
          <a:prstGeom prst="rect">
            <a:avLst/>
          </a:prstGeom>
        </p:spPr>
      </p:pic>
      <p:pic>
        <p:nvPicPr>
          <p:cNvPr id="7" name="Picture 6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651" y="41148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168284">
            <a:off x="223187" y="329040"/>
            <a:ext cx="7512122" cy="661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700" dirty="0" smtClean="0">
                <a:solidFill>
                  <a:prstClr val="white"/>
                </a:solidFill>
                <a:latin typeface="Comic Sans MS"/>
                <a:cs typeface="Comic Sans MS"/>
              </a:rPr>
              <a:t>Reflecting on drug use/</a:t>
            </a:r>
            <a:r>
              <a:rPr lang="en-US" sz="3700" dirty="0" err="1" smtClean="0">
                <a:solidFill>
                  <a:prstClr val="white"/>
                </a:solidFill>
                <a:latin typeface="Comic Sans MS"/>
                <a:cs typeface="Comic Sans MS"/>
              </a:rPr>
              <a:t>behaviour</a:t>
            </a:r>
            <a:endParaRPr lang="en-US" sz="37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5" descr="Screen Shot 2019-03-20 at 19.18.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4157"/>
            <a:ext cx="9144000" cy="4813300"/>
          </a:xfrm>
          <a:prstGeom prst="rect">
            <a:avLst/>
          </a:prstGeom>
        </p:spPr>
      </p:pic>
      <p:pic>
        <p:nvPicPr>
          <p:cNvPr id="7" name="Picture 6" descr="Screen Shot 2019-03-20 at 12.59.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523" y="5699125"/>
            <a:ext cx="2558953" cy="872532"/>
          </a:xfrm>
          <a:prstGeom prst="rect">
            <a:avLst/>
          </a:prstGeom>
        </p:spPr>
      </p:pic>
      <p:pic>
        <p:nvPicPr>
          <p:cNvPr id="12" name="Picture 11" descr="1400175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6476" y="5699125"/>
            <a:ext cx="1270000" cy="127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8284">
            <a:off x="223187" y="329040"/>
            <a:ext cx="7512122" cy="661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700" dirty="0" smtClean="0">
                <a:solidFill>
                  <a:prstClr val="white"/>
                </a:solidFill>
                <a:latin typeface="Comic Sans MS"/>
                <a:cs typeface="Comic Sans MS"/>
              </a:rPr>
              <a:t>Reflecting on drug use/</a:t>
            </a:r>
            <a:r>
              <a:rPr lang="en-US" sz="3700" dirty="0" err="1" smtClean="0">
                <a:solidFill>
                  <a:prstClr val="white"/>
                </a:solidFill>
                <a:latin typeface="Comic Sans MS"/>
                <a:cs typeface="Comic Sans MS"/>
              </a:rPr>
              <a:t>behaviour</a:t>
            </a:r>
            <a:endParaRPr lang="en-US" sz="37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8" name="Picture 7" descr="Screen Shot 2019-03-20 at 19.21.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4157"/>
            <a:ext cx="9144000" cy="5543550"/>
          </a:xfrm>
          <a:prstGeom prst="rect">
            <a:avLst/>
          </a:prstGeom>
        </p:spPr>
      </p:pic>
      <p:pic>
        <p:nvPicPr>
          <p:cNvPr id="9" name="Picture 8" descr="Screen Shot 2019-03-20 at 12.59.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523" y="5699125"/>
            <a:ext cx="2558953" cy="872532"/>
          </a:xfrm>
          <a:prstGeom prst="rect">
            <a:avLst/>
          </a:prstGeom>
        </p:spPr>
      </p:pic>
      <p:pic>
        <p:nvPicPr>
          <p:cNvPr id="10" name="Picture 9" descr="1400175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5699125"/>
            <a:ext cx="1270000" cy="127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9-03-20 at 19.22.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8899"/>
            <a:ext cx="3342048" cy="6616701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pic>
        <p:nvPicPr>
          <p:cNvPr id="9" name="Picture 8" descr="Screen Shot 2019-03-20 at 19.23.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953" y="88899"/>
            <a:ext cx="4836931" cy="6616701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pic>
        <p:nvPicPr>
          <p:cNvPr id="10" name="Picture 9" descr="Screen Shot 2019-03-20 at 12.59.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208" y="6070138"/>
            <a:ext cx="1863676" cy="635462"/>
          </a:xfrm>
          <a:prstGeom prst="rect">
            <a:avLst/>
          </a:prstGeom>
        </p:spPr>
      </p:pic>
      <p:pic>
        <p:nvPicPr>
          <p:cNvPr id="11" name="Picture 10" descr="1400175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7046" y="6023790"/>
            <a:ext cx="923109" cy="9231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203</Words>
  <Application>Microsoft Macintosh PowerPoint</Application>
  <PresentationFormat>On-screen Show (4:3)</PresentationFormat>
  <Paragraphs>62</Paragraphs>
  <Slides>25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2_Office Theme</vt:lpstr>
      <vt:lpstr>3_Office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Turning Point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ChemSex</dc:title>
  <dc:creator>David Stuart</dc:creator>
  <cp:lastModifiedBy>David Stuart</cp:lastModifiedBy>
  <cp:revision>32</cp:revision>
  <dcterms:created xsi:type="dcterms:W3CDTF">2019-03-20T19:07:12Z</dcterms:created>
  <dcterms:modified xsi:type="dcterms:W3CDTF">2019-03-20T19:50:56Z</dcterms:modified>
</cp:coreProperties>
</file>