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5" r:id="rId1"/>
  </p:sldMasterIdLst>
  <p:sldIdLst>
    <p:sldId id="256" r:id="rId2"/>
    <p:sldId id="268" r:id="rId3"/>
    <p:sldId id="271" r:id="rId4"/>
    <p:sldId id="274" r:id="rId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3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mmers Baptist Church" userId="c7267abe811c1ba1" providerId="LiveId" clId="{5DDFC6DC-1D8C-4002-9D4A-2BCE56B7BE04}"/>
    <pc:docChg chg="delSld">
      <pc:chgData name="Summers Baptist Church" userId="c7267abe811c1ba1" providerId="LiveId" clId="{5DDFC6DC-1D8C-4002-9D4A-2BCE56B7BE04}" dt="2022-05-08T15:03:15.223" v="0" actId="47"/>
      <pc:docMkLst>
        <pc:docMk/>
      </pc:docMkLst>
      <pc:sldChg chg="del">
        <pc:chgData name="Summers Baptist Church" userId="c7267abe811c1ba1" providerId="LiveId" clId="{5DDFC6DC-1D8C-4002-9D4A-2BCE56B7BE04}" dt="2022-05-08T15:03:15.223" v="0" actId="47"/>
        <pc:sldMkLst>
          <pc:docMk/>
          <pc:sldMk cId="0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5C9DE-8829-0ED1-A7B9-FD82CD2B8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79D1C-2F1C-D83E-B99C-C0DF5711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0C724-2143-A89E-99C1-905FC841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A497C-5232-44B4-ADA8-37FA9C63652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368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790B50-B27F-1CA9-98FA-AC025FD7C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752CE9-F901-1D60-0A55-65BF21A82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4A39BF-A888-0557-402D-621D6AAE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605D9-1E62-422D-AA39-E2806ADEA52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797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26C913-151D-67AD-315D-97A58B116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483F49-35BF-70CB-2A49-3D403F7A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F2754A-AC73-8175-FFFF-503565A74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BE5F2-D22A-473F-9696-50E339634F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7973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F54960-504D-E364-A32D-9AC286BCB794}"/>
              </a:ext>
            </a:extLst>
          </p:cNvPr>
          <p:cNvSpPr txBox="1"/>
          <p:nvPr/>
        </p:nvSpPr>
        <p:spPr>
          <a:xfrm>
            <a:off x="836613" y="735013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94E9FA-8789-1DD4-F121-CB0E4B341D35}"/>
              </a:ext>
            </a:extLst>
          </p:cNvPr>
          <p:cNvSpPr txBox="1"/>
          <p:nvPr/>
        </p:nvSpPr>
        <p:spPr>
          <a:xfrm>
            <a:off x="10658475" y="2971800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2A747A2-45F4-CB33-609A-1080108758F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7E31C8A-CC0B-5FD1-DDA0-877A6A33C4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86CEB065-EF07-8667-21DD-DDF7316334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1657A-6CA0-4F3C-8AA6-C374337B0C6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6492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0B4871-407D-67EA-3ADF-F3BBD0F26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503494-373B-0E64-D625-A5E739EF8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41DC02-EE75-91B5-D4A1-EE2D295DC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7BF16-C94B-4072-879C-5F0175661F6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299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A128D65-4D12-F041-19D3-CE23EBED9FC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89F4952-5766-33BD-261C-58D7BD9F87B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EB017EA-9819-FC80-2D74-832CB9572AF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A2DF4-B1CE-4D22-A378-A15A330AC02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9328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FF6A2DA-0424-BB43-BA56-EEA022C83C0D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2FA0FEF-5CFF-EA18-E882-38CA5B1ACA7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82C83C8-8FDB-005C-8FD4-F0D4893D8F5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FD1AC-97DA-446B-8EF5-94E04C6027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772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099B3-F15B-21FD-2C20-08F4B32A0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F4DAE-4979-FDBA-7FD8-BF626C361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1D824-E629-B155-C744-1E29206CB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11E1C-C181-49CD-9DCA-1FEDF9E864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6852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54E25-86D1-A57D-A9B1-8F0739075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0763F-347F-35D3-199D-323BC9ADF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677DC-1AE5-23AA-C428-6C4A4021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B343B-421D-4DB1-AB5D-1FC1F503E86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090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E93E5-20B4-24B9-630A-9CC8DBAE7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D8AB5-3E43-7432-E8F4-5703AE7CA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9402A-BE28-EC77-20EB-6A911AA1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C0393-74DD-4394-9AD8-D44505643E0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955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C3B23-5C08-90C4-E4C3-D67C62512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CB8F8-1163-920D-0A88-D6AFA8B69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CAAD5-D901-5581-CC8C-4DD207BEB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71A69-CE39-4B54-AAE0-3749F2ADF6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174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CEB5BD-5307-B4C2-2F01-44F9A4AF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BA3C05-156D-B77F-D72A-E1D127ABE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DABE36-54E3-AD19-9ECE-DE5A17395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D5ED8-CFCE-41A0-ACAA-8A40C51A11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866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D745DC4-E4B3-8B76-C2CB-8DD021595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03E71F3-AF22-B738-B22B-7E3DA0F2C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461B45-0CF1-D7C0-4F25-B0E5FBFB2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43BD1-D969-4925-B331-752BEF6B7A8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915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7598EBF-E95F-C1EA-1669-E988F68B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723692-41EC-76C6-AA6F-BE5D74779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BCF1EF-F131-5A38-361B-DB1B8CC6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AE7E6-9A28-4CF6-9ED3-0A17FD2B32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403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EA713C9-7C93-421D-A8B8-A8DE3F0A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40693C-5B8B-D36B-1A88-9215E3CA1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779501-672A-E4A0-2ED2-27AAE68BA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9A713-4560-445D-BBD7-F2A1320556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566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513073-55E3-AEB8-8A74-3C1FC0655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4513F2-243E-6802-EE22-ADA84168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5F8994-A8F3-C004-455F-84578BEC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F5A18-6090-420A-8482-108D7BCC22C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467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1E6B34C-2FEE-B186-764D-76666D58B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BEE915-CD44-E0D6-0D3B-6892EAF75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DAFD60-8675-C070-4A59-6BF86F3D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6A37F-963A-4D64-9778-43079A9957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365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972F9D-8B4F-B52B-C9B0-066043646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53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7A852-7606-FCDC-344E-1EB63714B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095500"/>
            <a:ext cx="10353675" cy="369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2C656-1B22-3C89-FDB6-47D165C7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8D1C4-9730-8001-4ADE-C98957EF1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9EFE7-78C4-4B8C-D906-5647D6A7A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6D9DC0-D827-46F4-A9C1-3971AD81D6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  <p:sldLayoutId id="2147484206" r:id="rId12"/>
    <p:sldLayoutId id="2147484201" r:id="rId13"/>
    <p:sldLayoutId id="2147484202" r:id="rId14"/>
    <p:sldLayoutId id="2147484203" r:id="rId15"/>
    <p:sldLayoutId id="2147484204" r:id="rId16"/>
    <p:sldLayoutId id="2147484205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4E47CFE-4590-7C5F-CED9-31459C72611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12192000" cy="6096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/>
              <a:t>HOW TO THRIVE AT 85</a:t>
            </a:r>
            <a:br>
              <a:rPr lang="en-US" sz="60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6600" dirty="0"/>
              <a:t>Joshua 14:6-14</a:t>
            </a: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 </a:t>
            </a:r>
            <a:br>
              <a:rPr lang="en-US" sz="2800" dirty="0"/>
            </a:br>
            <a:endParaRPr lang="en-US" sz="5400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46DFA27-8FE9-CEE8-54FC-F94414BF306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3124200"/>
            <a:ext cx="12039600" cy="21336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4E98B1BB-B912-7058-5619-DBD20B98E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733800"/>
            <a:ext cx="11887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A991E-2308-7A40-EE55-2BCCFAD7D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11658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/>
              <a:t>Caleb’s Character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4E933-1A95-7F66-B6A1-056E0D6F4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12192000" cy="5334000"/>
          </a:xfrm>
        </p:spPr>
        <p:txBody>
          <a:bodyPr/>
          <a:lstStyle/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5200" b="1" dirty="0"/>
              <a:t>He Didn’t Mind Being In The 	Minority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5400" b="1" dirty="0"/>
              <a:t>The Majority Isn’t Always Right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5400" b="1" dirty="0"/>
              <a:t>He Talked Like A Man Of God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44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5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CE4FA-E630-12FD-4287-6FAAB7282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"/>
            <a:ext cx="12115800" cy="6705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6000" b="1" u="sng" dirty="0"/>
              <a:t>WHY GOD BLESSED CALEB</a:t>
            </a:r>
            <a:endParaRPr lang="en-US" b="1" u="sng" dirty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5200" b="1" dirty="0"/>
              <a:t>He Believed God When Others   	Wouldn’t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5200" b="1" dirty="0"/>
              <a:t>He Never Let Go Of God’s Promises</a:t>
            </a:r>
          </a:p>
          <a:p>
            <a:pPr lvl="1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5200" b="1" dirty="0"/>
              <a:t>He Wholeheartedly Followed God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5400" b="1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4800" b="1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4800" b="1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1800" b="1" dirty="0"/>
          </a:p>
          <a:p>
            <a:pPr marL="0" indent="0"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4400" b="1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3600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3600" u="sng" dirty="0"/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A2F4B-20E9-86BB-FA53-A187BFBC8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"/>
            <a:ext cx="12115800" cy="6705600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5400" b="1" u="sng" dirty="0"/>
              <a:t> </a:t>
            </a:r>
            <a:r>
              <a:rPr lang="en-US" sz="6000" b="1" u="sng" dirty="0"/>
              <a:t>Closing Thoughts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5400" b="1" dirty="0"/>
              <a:t>Never Release God’s Promises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4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5400" b="1" dirty="0"/>
              <a:t>Never Retire From Serving God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4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5400" b="1" dirty="0"/>
              <a:t>Never Retreat From The Enemy 	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4800" b="1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4800" b="1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1800" b="1" dirty="0"/>
          </a:p>
          <a:p>
            <a:pPr marL="0" indent="0"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4400" b="1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3600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3600" u="sng" dirty="0"/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4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1243</TotalTime>
  <Words>82</Words>
  <Application>Microsoft Office PowerPoint</Application>
  <PresentationFormat>Widescreen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Rockwell</vt:lpstr>
      <vt:lpstr>Arial</vt:lpstr>
      <vt:lpstr>Bookman Old Style</vt:lpstr>
      <vt:lpstr>Calibri</vt:lpstr>
      <vt:lpstr>Wingdings</vt:lpstr>
      <vt:lpstr>Damask</vt:lpstr>
      <vt:lpstr>HOW TO THRIVE AT 85    Joshua 14:6-14     </vt:lpstr>
      <vt:lpstr>Caleb’s Character</vt:lpstr>
      <vt:lpstr>PowerPoint Presentation</vt:lpstr>
      <vt:lpstr>PowerPoint Presentation</vt:lpstr>
    </vt:vector>
  </TitlesOfParts>
  <Company>Bethlem Baptist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Sermon</dc:title>
  <dc:creator>Paul Young</dc:creator>
  <cp:lastModifiedBy>Summers Baptist Church</cp:lastModifiedBy>
  <cp:revision>112</cp:revision>
  <dcterms:created xsi:type="dcterms:W3CDTF">2005-12-05T18:33:46Z</dcterms:created>
  <dcterms:modified xsi:type="dcterms:W3CDTF">2022-05-08T15:03:17Z</dcterms:modified>
</cp:coreProperties>
</file>