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0"/>
  </p:normalViewPr>
  <p:slideViewPr>
    <p:cSldViewPr snapToGrid="0" snapToObjects="1">
      <p:cViewPr varScale="1">
        <p:scale>
          <a:sx n="88" d="100"/>
          <a:sy n="88" d="100"/>
        </p:scale>
        <p:origin x="184"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151517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CA2176-4DB8-4847-988C-93366DDD4993}" type="datetimeFigureOut">
              <a:rPr lang="en-US" smtClean="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375934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2501302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62459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4162469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745078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552128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1879097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82450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239126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904779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CA2176-4DB8-4847-988C-93366DDD4993}" type="datetimeFigureOut">
              <a:rPr lang="en-US" smtClean="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952383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CA2176-4DB8-4847-988C-93366DDD4993}" type="datetimeFigureOut">
              <a:rPr lang="en-US" smtClean="0"/>
              <a:t>1/29/22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74235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14851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600608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4CA2176-4DB8-4847-988C-93366DDD4993}" type="datetimeFigureOut">
              <a:rPr lang="en-US" smtClean="0"/>
              <a:t>1/29/22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3037735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CA2176-4DB8-4847-988C-93366DDD4993}" type="datetimeFigureOut">
              <a:rPr lang="en-US" smtClean="0"/>
              <a:t>1/29/22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180BC-71B3-AD4E-9F21-5BB0335EF07A}" type="slidenum">
              <a:rPr lang="en-US" smtClean="0"/>
              <a:t>‹#›</a:t>
            </a:fld>
            <a:endParaRPr lang="en-US"/>
          </a:p>
        </p:txBody>
      </p:sp>
    </p:spTree>
    <p:extLst>
      <p:ext uri="{BB962C8B-B14F-4D97-AF65-F5344CB8AC3E}">
        <p14:creationId xmlns:p14="http://schemas.microsoft.com/office/powerpoint/2010/main" val="116658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4CA2176-4DB8-4847-988C-93366DDD4993}" type="datetimeFigureOut">
              <a:rPr lang="en-US" smtClean="0"/>
              <a:t>1/29/22</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6C180BC-71B3-AD4E-9F21-5BB0335EF07A}" type="slidenum">
              <a:rPr lang="en-US" smtClean="0"/>
              <a:t>‹#›</a:t>
            </a:fld>
            <a:endParaRPr lang="en-US"/>
          </a:p>
        </p:txBody>
      </p:sp>
    </p:spTree>
    <p:extLst>
      <p:ext uri="{BB962C8B-B14F-4D97-AF65-F5344CB8AC3E}">
        <p14:creationId xmlns:p14="http://schemas.microsoft.com/office/powerpoint/2010/main" val="404459632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DDCA251B-4F28-43A9-A5FD-47101E24C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a:extLst>
              <a:ext uri="{FF2B5EF4-FFF2-40B4-BE49-F238E27FC236}">
                <a16:creationId xmlns:a16="http://schemas.microsoft.com/office/drawing/2014/main" id="{27B3E067-68A1-4E6F-8B2A-DF0DC2803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4" cy="6858000"/>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F2E362C-CC8C-C446-911A-16539EEE6F05}"/>
              </a:ext>
            </a:extLst>
          </p:cNvPr>
          <p:cNvSpPr>
            <a:spLocks noGrp="1"/>
          </p:cNvSpPr>
          <p:nvPr>
            <p:ph type="subTitle" idx="1"/>
          </p:nvPr>
        </p:nvSpPr>
        <p:spPr>
          <a:xfrm>
            <a:off x="355376" y="1300202"/>
            <a:ext cx="4129314" cy="4528457"/>
          </a:xfrm>
        </p:spPr>
        <p:txBody>
          <a:bodyPr anchor="ctr">
            <a:normAutofit/>
          </a:bodyPr>
          <a:lstStyle/>
          <a:p>
            <a:pPr algn="r"/>
            <a:r>
              <a:rPr lang="en-US" sz="5400" dirty="0">
                <a:solidFill>
                  <a:srgbClr val="FFFFFF"/>
                </a:solidFill>
              </a:rPr>
              <a:t>Joshua 2:24-3:17</a:t>
            </a:r>
          </a:p>
        </p:txBody>
      </p:sp>
      <p:sp>
        <p:nvSpPr>
          <p:cNvPr id="11" name="Rectangle 11">
            <a:extLst>
              <a:ext uri="{FF2B5EF4-FFF2-40B4-BE49-F238E27FC236}">
                <a16:creationId xmlns:a16="http://schemas.microsoft.com/office/drawing/2014/main" id="{148F0EEF-7B63-4EC4-96D4-6AFBF46B1A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3" name="Rectangle 13">
            <a:extLst>
              <a:ext uri="{FF2B5EF4-FFF2-40B4-BE49-F238E27FC236}">
                <a16:creationId xmlns:a16="http://schemas.microsoft.com/office/drawing/2014/main" id="{4FB5E673-6D85-4457-A048-FD09048DCE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8A23E6E-E2B2-4C49-8181-3D669427F6D7}"/>
              </a:ext>
            </a:extLst>
          </p:cNvPr>
          <p:cNvSpPr>
            <a:spLocks noGrp="1"/>
          </p:cNvSpPr>
          <p:nvPr>
            <p:ph type="ctrTitle"/>
          </p:nvPr>
        </p:nvSpPr>
        <p:spPr>
          <a:xfrm>
            <a:off x="5214033" y="1266958"/>
            <a:ext cx="6248624" cy="4528457"/>
          </a:xfrm>
        </p:spPr>
        <p:txBody>
          <a:bodyPr anchor="ctr">
            <a:normAutofit/>
          </a:bodyPr>
          <a:lstStyle/>
          <a:p>
            <a:r>
              <a:rPr lang="en-US"/>
              <a:t>Joshua – You Have Not Passed This Way Before</a:t>
            </a:r>
          </a:p>
        </p:txBody>
      </p:sp>
    </p:spTree>
    <p:extLst>
      <p:ext uri="{BB962C8B-B14F-4D97-AF65-F5344CB8AC3E}">
        <p14:creationId xmlns:p14="http://schemas.microsoft.com/office/powerpoint/2010/main" val="138419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11 Behold, the ark of the covenant of the Lord of all the earth </a:t>
            </a:r>
            <a:r>
              <a:rPr lang="en-US" sz="4400" dirty="0" err="1"/>
              <a:t>passeth</a:t>
            </a:r>
            <a:r>
              <a:rPr lang="en-US" sz="4400" dirty="0"/>
              <a:t> over before you into Jordan.</a:t>
            </a:r>
          </a:p>
          <a:p>
            <a:pPr marL="0" indent="0">
              <a:buNone/>
            </a:pPr>
            <a:r>
              <a:rPr lang="en-US" sz="4400" dirty="0"/>
              <a:t>12 Now therefore take you twelve men out of the tribes of Israel, out of every tribe a man.</a:t>
            </a:r>
          </a:p>
        </p:txBody>
      </p:sp>
    </p:spTree>
    <p:extLst>
      <p:ext uri="{BB962C8B-B14F-4D97-AF65-F5344CB8AC3E}">
        <p14:creationId xmlns:p14="http://schemas.microsoft.com/office/powerpoint/2010/main" val="150168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13 And it shall come to pass, as soon </a:t>
            </a:r>
          </a:p>
          <a:p>
            <a:pPr marL="0" indent="0">
              <a:buNone/>
            </a:pPr>
            <a:r>
              <a:rPr lang="en-US" sz="4400" dirty="0"/>
              <a:t>as the soles of the feet of the priests that bear the ark of the Lord, the Lord of all the earth, shall rest in the waters of Jordan, that the waters of Jordan shall be cut off from the waters that come down from above; and they shall stand upon an heap.</a:t>
            </a:r>
          </a:p>
        </p:txBody>
      </p:sp>
    </p:spTree>
    <p:extLst>
      <p:ext uri="{BB962C8B-B14F-4D97-AF65-F5344CB8AC3E}">
        <p14:creationId xmlns:p14="http://schemas.microsoft.com/office/powerpoint/2010/main" val="383677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14 And it came to pass, when the </a:t>
            </a:r>
          </a:p>
          <a:p>
            <a:pPr marL="0" indent="0">
              <a:buNone/>
            </a:pPr>
            <a:r>
              <a:rPr lang="en-US" sz="4400" dirty="0"/>
              <a:t>people removed from their tents, to pass over Jordan, and the priests bearing the ark of the covenant before the people;</a:t>
            </a:r>
          </a:p>
        </p:txBody>
      </p:sp>
    </p:spTree>
    <p:extLst>
      <p:ext uri="{BB962C8B-B14F-4D97-AF65-F5344CB8AC3E}">
        <p14:creationId xmlns:p14="http://schemas.microsoft.com/office/powerpoint/2010/main" val="222240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15 And as they that bare the ark </a:t>
            </a:r>
          </a:p>
          <a:p>
            <a:pPr marL="0" indent="0">
              <a:buNone/>
            </a:pPr>
            <a:r>
              <a:rPr lang="en-US" sz="4400" dirty="0"/>
              <a:t>were come unto Jordan, and the feet of the priests that bare the ark were dipped in the brim of the water, (for Jordan </a:t>
            </a:r>
            <a:r>
              <a:rPr lang="en-US" sz="4400" dirty="0" err="1"/>
              <a:t>overfloweth</a:t>
            </a:r>
            <a:r>
              <a:rPr lang="en-US" sz="4400" dirty="0"/>
              <a:t> all his banks all the time of harvest,)</a:t>
            </a:r>
          </a:p>
        </p:txBody>
      </p:sp>
    </p:spTree>
    <p:extLst>
      <p:ext uri="{BB962C8B-B14F-4D97-AF65-F5344CB8AC3E}">
        <p14:creationId xmlns:p14="http://schemas.microsoft.com/office/powerpoint/2010/main" val="1396131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16 That the waters which came down from above stood and rose up upon an heap very far from the city Adam, that is beside </a:t>
            </a:r>
            <a:r>
              <a:rPr lang="en-US" sz="4400" dirty="0" err="1"/>
              <a:t>Zaretan</a:t>
            </a:r>
            <a:r>
              <a:rPr lang="en-US" sz="4400" dirty="0"/>
              <a:t>: and those that came down toward the sea of the plain, even the salt sea, failed, and were cut off: and the people passed over right against Jericho.</a:t>
            </a:r>
          </a:p>
        </p:txBody>
      </p:sp>
    </p:spTree>
    <p:extLst>
      <p:ext uri="{BB962C8B-B14F-4D97-AF65-F5344CB8AC3E}">
        <p14:creationId xmlns:p14="http://schemas.microsoft.com/office/powerpoint/2010/main" val="4174210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17 And the priests that bare the ark </a:t>
            </a:r>
          </a:p>
          <a:p>
            <a:pPr marL="0" indent="0">
              <a:buNone/>
            </a:pPr>
            <a:r>
              <a:rPr lang="en-US" sz="4400" dirty="0"/>
              <a:t>of the covenant of the Lord stood firm on dry ground in the midst of Jordan, and all the Israelites passed over on dry ground, until all the people were passed clean over Jordan.</a:t>
            </a:r>
          </a:p>
        </p:txBody>
      </p:sp>
    </p:spTree>
    <p:extLst>
      <p:ext uri="{BB962C8B-B14F-4D97-AF65-F5344CB8AC3E}">
        <p14:creationId xmlns:p14="http://schemas.microsoft.com/office/powerpoint/2010/main" val="397027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58C-8829-364D-8C6B-686BED82F89A}"/>
              </a:ext>
            </a:extLst>
          </p:cNvPr>
          <p:cNvSpPr>
            <a:spLocks noGrp="1"/>
          </p:cNvSpPr>
          <p:nvPr>
            <p:ph type="title"/>
          </p:nvPr>
        </p:nvSpPr>
        <p:spPr>
          <a:xfrm>
            <a:off x="304800" y="151747"/>
            <a:ext cx="11466286" cy="1544845"/>
          </a:xfrm>
        </p:spPr>
        <p:txBody>
          <a:bodyPr>
            <a:noAutofit/>
          </a:bodyPr>
          <a:lstStyle/>
          <a:p>
            <a:r>
              <a:rPr lang="en-US" sz="5400" dirty="0"/>
              <a:t>Getting Ready to cross the </a:t>
            </a:r>
            <a:br>
              <a:rPr lang="en-US" sz="5400" dirty="0"/>
            </a:br>
            <a:r>
              <a:rPr lang="en-US" sz="5400" dirty="0"/>
              <a:t>River...</a:t>
            </a:r>
          </a:p>
        </p:txBody>
      </p:sp>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304800" y="1915886"/>
            <a:ext cx="11640457" cy="4513942"/>
          </a:xfrm>
        </p:spPr>
        <p:txBody>
          <a:bodyPr>
            <a:noAutofit/>
          </a:bodyPr>
          <a:lstStyle/>
          <a:p>
            <a:r>
              <a:rPr lang="en-US" sz="4400" dirty="0"/>
              <a:t>They had spent their entire lives preparing for this moment</a:t>
            </a:r>
          </a:p>
          <a:p>
            <a:r>
              <a:rPr lang="en-US" sz="4400" dirty="0"/>
              <a:t>The Ark was still sacred – vs 4</a:t>
            </a:r>
          </a:p>
          <a:p>
            <a:pPr lvl="1"/>
            <a:r>
              <a:rPr lang="en-US" sz="4200" dirty="0"/>
              <a:t>The “Biblical Mile”</a:t>
            </a:r>
          </a:p>
          <a:p>
            <a:r>
              <a:rPr lang="en-US" sz="4400" dirty="0"/>
              <a:t>They still had to prepare spiritually – vs 5</a:t>
            </a:r>
          </a:p>
          <a:p>
            <a:pPr lvl="1"/>
            <a:r>
              <a:rPr lang="en-US" sz="4200" dirty="0"/>
              <a:t>Sanctify (</a:t>
            </a:r>
            <a:r>
              <a:rPr lang="en-US" sz="4200" dirty="0" err="1"/>
              <a:t>qadash</a:t>
            </a:r>
            <a:r>
              <a:rPr lang="en-US" sz="4200" dirty="0"/>
              <a:t>) – To set apart</a:t>
            </a:r>
          </a:p>
          <a:p>
            <a:endParaRPr lang="en-US" sz="4400" dirty="0"/>
          </a:p>
        </p:txBody>
      </p:sp>
    </p:spTree>
    <p:extLst>
      <p:ext uri="{BB962C8B-B14F-4D97-AF65-F5344CB8AC3E}">
        <p14:creationId xmlns:p14="http://schemas.microsoft.com/office/powerpoint/2010/main" val="16979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58C-8829-364D-8C6B-686BED82F89A}"/>
              </a:ext>
            </a:extLst>
          </p:cNvPr>
          <p:cNvSpPr>
            <a:spLocks noGrp="1"/>
          </p:cNvSpPr>
          <p:nvPr>
            <p:ph type="title"/>
          </p:nvPr>
        </p:nvSpPr>
        <p:spPr>
          <a:xfrm>
            <a:off x="304800" y="151747"/>
            <a:ext cx="11466286" cy="1544845"/>
          </a:xfrm>
        </p:spPr>
        <p:txBody>
          <a:bodyPr>
            <a:noAutofit/>
          </a:bodyPr>
          <a:lstStyle/>
          <a:p>
            <a:r>
              <a:rPr lang="en-US" sz="5400" dirty="0"/>
              <a:t>Getting Ready to cross the </a:t>
            </a:r>
            <a:br>
              <a:rPr lang="en-US" sz="5400" dirty="0"/>
            </a:br>
            <a:r>
              <a:rPr lang="en-US" sz="5400" dirty="0"/>
              <a:t>River...</a:t>
            </a:r>
          </a:p>
        </p:txBody>
      </p:sp>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304800" y="1915886"/>
            <a:ext cx="11640457" cy="4513942"/>
          </a:xfrm>
        </p:spPr>
        <p:txBody>
          <a:bodyPr>
            <a:noAutofit/>
          </a:bodyPr>
          <a:lstStyle/>
          <a:p>
            <a:r>
              <a:rPr lang="en-US" sz="4400" dirty="0"/>
              <a:t>God had prepared a leader – vs 7</a:t>
            </a:r>
          </a:p>
          <a:p>
            <a:r>
              <a:rPr lang="en-US" sz="4400" dirty="0"/>
              <a:t>Joshua was still humble – vs 9 – 10</a:t>
            </a:r>
          </a:p>
          <a:p>
            <a:r>
              <a:rPr lang="en-US" sz="4400" dirty="0"/>
              <a:t>It still looked impossible – vs 15</a:t>
            </a:r>
            <a:endParaRPr lang="en-US" sz="4200" dirty="0"/>
          </a:p>
          <a:p>
            <a:endParaRPr lang="en-US" sz="4400" dirty="0"/>
          </a:p>
        </p:txBody>
      </p:sp>
    </p:spTree>
    <p:extLst>
      <p:ext uri="{BB962C8B-B14F-4D97-AF65-F5344CB8AC3E}">
        <p14:creationId xmlns:p14="http://schemas.microsoft.com/office/powerpoint/2010/main" val="1690938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58C-8829-364D-8C6B-686BED82F89A}"/>
              </a:ext>
            </a:extLst>
          </p:cNvPr>
          <p:cNvSpPr>
            <a:spLocks noGrp="1"/>
          </p:cNvSpPr>
          <p:nvPr>
            <p:ph type="title"/>
          </p:nvPr>
        </p:nvSpPr>
        <p:spPr>
          <a:xfrm>
            <a:off x="304800" y="151747"/>
            <a:ext cx="11466286" cy="1544845"/>
          </a:xfrm>
        </p:spPr>
        <p:txBody>
          <a:bodyPr>
            <a:noAutofit/>
          </a:bodyPr>
          <a:lstStyle/>
          <a:p>
            <a:r>
              <a:rPr lang="en-US" sz="5400" dirty="0"/>
              <a:t>Crossing the River…</a:t>
            </a:r>
          </a:p>
        </p:txBody>
      </p:sp>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304800" y="1915886"/>
            <a:ext cx="11640457" cy="4513942"/>
          </a:xfrm>
        </p:spPr>
        <p:txBody>
          <a:bodyPr>
            <a:noAutofit/>
          </a:bodyPr>
          <a:lstStyle/>
          <a:p>
            <a:r>
              <a:rPr lang="en-US" sz="4400" dirty="0"/>
              <a:t>They listened to God (via Joshua)</a:t>
            </a:r>
          </a:p>
          <a:p>
            <a:r>
              <a:rPr lang="en-US" sz="4400" dirty="0"/>
              <a:t>They followed and He blessed</a:t>
            </a:r>
          </a:p>
          <a:p>
            <a:r>
              <a:rPr lang="en-US" sz="4400"/>
              <a:t>Are we there yet… YES!!!</a:t>
            </a:r>
            <a:endParaRPr lang="en-US" sz="4200" dirty="0"/>
          </a:p>
          <a:p>
            <a:endParaRPr lang="en-US" sz="4400" dirty="0"/>
          </a:p>
        </p:txBody>
      </p:sp>
    </p:spTree>
    <p:extLst>
      <p:ext uri="{BB962C8B-B14F-4D97-AF65-F5344CB8AC3E}">
        <p14:creationId xmlns:p14="http://schemas.microsoft.com/office/powerpoint/2010/main" val="84805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58C-8829-364D-8C6B-686BED82F89A}"/>
              </a:ext>
            </a:extLst>
          </p:cNvPr>
          <p:cNvSpPr>
            <a:spLocks noGrp="1"/>
          </p:cNvSpPr>
          <p:nvPr>
            <p:ph type="title"/>
          </p:nvPr>
        </p:nvSpPr>
        <p:spPr>
          <a:xfrm>
            <a:off x="304800" y="151747"/>
            <a:ext cx="11640457" cy="1544845"/>
          </a:xfrm>
        </p:spPr>
        <p:txBody>
          <a:bodyPr>
            <a:noAutofit/>
          </a:bodyPr>
          <a:lstStyle/>
          <a:p>
            <a:r>
              <a:rPr lang="en-US" sz="5400" dirty="0"/>
              <a:t>A lot can happen in 40 years…</a:t>
            </a:r>
          </a:p>
        </p:txBody>
      </p:sp>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304800" y="1407886"/>
            <a:ext cx="11640457" cy="4513942"/>
          </a:xfrm>
        </p:spPr>
        <p:txBody>
          <a:bodyPr>
            <a:noAutofit/>
          </a:bodyPr>
          <a:lstStyle/>
          <a:p>
            <a:r>
              <a:rPr lang="en-US" sz="4400" dirty="0"/>
              <a:t>Parting of the Red Sea</a:t>
            </a:r>
          </a:p>
          <a:p>
            <a:r>
              <a:rPr lang="en-US" sz="4400" dirty="0"/>
              <a:t>Wondering</a:t>
            </a:r>
          </a:p>
          <a:p>
            <a:r>
              <a:rPr lang="en-US" sz="4400" dirty="0"/>
              <a:t>Provision</a:t>
            </a:r>
          </a:p>
          <a:p>
            <a:r>
              <a:rPr lang="en-US" sz="4400" dirty="0"/>
              <a:t>Distrust</a:t>
            </a:r>
          </a:p>
          <a:p>
            <a:r>
              <a:rPr lang="en-US" sz="4400" dirty="0"/>
              <a:t>Death of their loved ones</a:t>
            </a:r>
          </a:p>
        </p:txBody>
      </p:sp>
    </p:spTree>
    <p:extLst>
      <p:ext uri="{BB962C8B-B14F-4D97-AF65-F5344CB8AC3E}">
        <p14:creationId xmlns:p14="http://schemas.microsoft.com/office/powerpoint/2010/main" val="214209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458C-8829-364D-8C6B-686BED82F89A}"/>
              </a:ext>
            </a:extLst>
          </p:cNvPr>
          <p:cNvSpPr>
            <a:spLocks noGrp="1"/>
          </p:cNvSpPr>
          <p:nvPr>
            <p:ph type="title"/>
          </p:nvPr>
        </p:nvSpPr>
        <p:spPr>
          <a:xfrm>
            <a:off x="1682894" y="266269"/>
            <a:ext cx="7958331" cy="1077229"/>
          </a:xfrm>
        </p:spPr>
        <p:txBody>
          <a:bodyPr>
            <a:noAutofit/>
          </a:bodyPr>
          <a:lstStyle/>
          <a:p>
            <a:r>
              <a:rPr lang="en-US" sz="5400" dirty="0"/>
              <a:t>Joshua 2:24-3:17 (KJV)</a:t>
            </a:r>
          </a:p>
        </p:txBody>
      </p:sp>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420914" y="1343498"/>
            <a:ext cx="11771085" cy="5514502"/>
          </a:xfrm>
        </p:spPr>
        <p:txBody>
          <a:bodyPr>
            <a:noAutofit/>
          </a:bodyPr>
          <a:lstStyle/>
          <a:p>
            <a:pPr marL="0" indent="0">
              <a:buNone/>
            </a:pPr>
            <a:r>
              <a:rPr lang="en-US" sz="4400" dirty="0"/>
              <a:t>24 And they said unto Joshua, Truly the Lord hath delivered into our hands all the land; for even all the inhabitants of the country do faint because of us.</a:t>
            </a:r>
          </a:p>
        </p:txBody>
      </p:sp>
    </p:spTree>
    <p:extLst>
      <p:ext uri="{BB962C8B-B14F-4D97-AF65-F5344CB8AC3E}">
        <p14:creationId xmlns:p14="http://schemas.microsoft.com/office/powerpoint/2010/main" val="1325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254000" y="1233715"/>
            <a:ext cx="11684000" cy="5514502"/>
          </a:xfrm>
        </p:spPr>
        <p:txBody>
          <a:bodyPr>
            <a:noAutofit/>
          </a:bodyPr>
          <a:lstStyle/>
          <a:p>
            <a:pPr marL="0" indent="0">
              <a:buNone/>
            </a:pPr>
            <a:r>
              <a:rPr lang="en-US" sz="4400" dirty="0"/>
              <a:t>1 And Joshua rose early in the morning; and they removed from Shittim, and came to Jordan, he and all the children of Israel, and lodged there before they passed over.</a:t>
            </a:r>
          </a:p>
        </p:txBody>
      </p:sp>
    </p:spTree>
    <p:extLst>
      <p:ext uri="{BB962C8B-B14F-4D97-AF65-F5344CB8AC3E}">
        <p14:creationId xmlns:p14="http://schemas.microsoft.com/office/powerpoint/2010/main" val="161713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77371"/>
            <a:ext cx="11451771" cy="5514502"/>
          </a:xfrm>
        </p:spPr>
        <p:txBody>
          <a:bodyPr>
            <a:noAutofit/>
          </a:bodyPr>
          <a:lstStyle/>
          <a:p>
            <a:pPr marL="0" indent="0">
              <a:buNone/>
            </a:pPr>
            <a:r>
              <a:rPr lang="en-US" sz="4400" dirty="0"/>
              <a:t>2 And it came to pass after three </a:t>
            </a:r>
          </a:p>
          <a:p>
            <a:pPr marL="0" indent="0">
              <a:buNone/>
            </a:pPr>
            <a:r>
              <a:rPr lang="en-US" sz="4400" dirty="0"/>
              <a:t>days, that the officers went through the host;</a:t>
            </a:r>
          </a:p>
          <a:p>
            <a:pPr marL="0" indent="0">
              <a:buNone/>
            </a:pPr>
            <a:r>
              <a:rPr lang="en-US" sz="4400" dirty="0"/>
              <a:t>3 And they commanded the people, saying, When ye see the ark of the covenant of the Lord your God, and the priests the Levites bearing it, then ye shall remove from your place, and go after it.</a:t>
            </a:r>
          </a:p>
        </p:txBody>
      </p:sp>
    </p:spTree>
    <p:extLst>
      <p:ext uri="{BB962C8B-B14F-4D97-AF65-F5344CB8AC3E}">
        <p14:creationId xmlns:p14="http://schemas.microsoft.com/office/powerpoint/2010/main" val="214646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4 Yet there shall be a space </a:t>
            </a:r>
          </a:p>
          <a:p>
            <a:pPr marL="0" indent="0">
              <a:buNone/>
            </a:pPr>
            <a:r>
              <a:rPr lang="en-US" sz="4400" dirty="0"/>
              <a:t>between you and it, about two thousand cubits by measure: come not near unto it, that ye may know the way by which ye must go: for ye have not passed this way heretofore.</a:t>
            </a:r>
          </a:p>
          <a:p>
            <a:pPr marL="0" indent="0">
              <a:buNone/>
            </a:pPr>
            <a:r>
              <a:rPr lang="en-US" sz="4400" dirty="0"/>
              <a:t>5 And Joshua said unto the people, Sanctify yourselves: for to morrow the Lord will do wonders among you.</a:t>
            </a:r>
          </a:p>
        </p:txBody>
      </p:sp>
    </p:spTree>
    <p:extLst>
      <p:ext uri="{BB962C8B-B14F-4D97-AF65-F5344CB8AC3E}">
        <p14:creationId xmlns:p14="http://schemas.microsoft.com/office/powerpoint/2010/main" val="183815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6 And Joshua </a:t>
            </a:r>
            <a:r>
              <a:rPr lang="en-US" sz="4400" dirty="0" err="1"/>
              <a:t>spake</a:t>
            </a:r>
            <a:r>
              <a:rPr lang="en-US" sz="4400" dirty="0"/>
              <a:t> unto the priests, saying, Take up the ark of the covenant, and pass over before the people. And they took up the ark of the covenant, and went before the people.</a:t>
            </a:r>
          </a:p>
          <a:p>
            <a:pPr marL="0" indent="0">
              <a:buNone/>
            </a:pPr>
            <a:r>
              <a:rPr lang="en-US" sz="4400" dirty="0"/>
              <a:t>7 And the Lord said unto Joshua, This day will I begin to magnify thee in the sight of all Israel, that they may know that, as I was with Moses, so I will be with thee.</a:t>
            </a:r>
          </a:p>
        </p:txBody>
      </p:sp>
    </p:spTree>
    <p:extLst>
      <p:ext uri="{BB962C8B-B14F-4D97-AF65-F5344CB8AC3E}">
        <p14:creationId xmlns:p14="http://schemas.microsoft.com/office/powerpoint/2010/main" val="242525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8 And thou shalt command the </a:t>
            </a:r>
          </a:p>
          <a:p>
            <a:pPr marL="0" indent="0">
              <a:buNone/>
            </a:pPr>
            <a:r>
              <a:rPr lang="en-US" sz="4400" dirty="0"/>
              <a:t>priests that bear the ark of the covenant, saying, When ye are come to the brink of the water of Jordan, ye shall stand still in Jordan.</a:t>
            </a:r>
          </a:p>
          <a:p>
            <a:pPr marL="0" indent="0">
              <a:buNone/>
            </a:pPr>
            <a:r>
              <a:rPr lang="en-US" sz="4400" dirty="0"/>
              <a:t>9 And Joshua said unto the children of Israel, Come hither, and hear the words of the Lord your God.</a:t>
            </a:r>
          </a:p>
        </p:txBody>
      </p:sp>
    </p:spTree>
    <p:extLst>
      <p:ext uri="{BB962C8B-B14F-4D97-AF65-F5344CB8AC3E}">
        <p14:creationId xmlns:p14="http://schemas.microsoft.com/office/powerpoint/2010/main" val="1444468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ED9939-A0E6-E740-A50F-720199EF3F34}"/>
              </a:ext>
            </a:extLst>
          </p:cNvPr>
          <p:cNvSpPr>
            <a:spLocks noGrp="1"/>
          </p:cNvSpPr>
          <p:nvPr>
            <p:ph idx="1"/>
          </p:nvPr>
        </p:nvSpPr>
        <p:spPr>
          <a:xfrm>
            <a:off x="152400" y="333828"/>
            <a:ext cx="11451771" cy="5514502"/>
          </a:xfrm>
        </p:spPr>
        <p:txBody>
          <a:bodyPr>
            <a:noAutofit/>
          </a:bodyPr>
          <a:lstStyle/>
          <a:p>
            <a:pPr marL="0" indent="0">
              <a:buNone/>
            </a:pPr>
            <a:r>
              <a:rPr lang="en-US" sz="4400" dirty="0"/>
              <a:t>10 And Joshua said, Hereby ye shall </a:t>
            </a:r>
          </a:p>
          <a:p>
            <a:pPr marL="0" indent="0">
              <a:buNone/>
            </a:pPr>
            <a:r>
              <a:rPr lang="en-US" sz="4400" dirty="0"/>
              <a:t>know that the living God is among you, and that he will without fail drive out from before you the Canaanites, and the Hittites, and the Hivites, and the Perizzites, and the </a:t>
            </a:r>
            <a:r>
              <a:rPr lang="en-US" sz="4400" dirty="0" err="1"/>
              <a:t>Girgashites</a:t>
            </a:r>
            <a:r>
              <a:rPr lang="en-US" sz="4400" dirty="0"/>
              <a:t>, and the Amorites, and the Jebusites.</a:t>
            </a:r>
          </a:p>
        </p:txBody>
      </p:sp>
    </p:spTree>
    <p:extLst>
      <p:ext uri="{BB962C8B-B14F-4D97-AF65-F5344CB8AC3E}">
        <p14:creationId xmlns:p14="http://schemas.microsoft.com/office/powerpoint/2010/main" val="2381466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{9AF066BC-0E47-3D4B-A041-D5B1F083D14B}tf10001062</Template>
  <TotalTime>54</TotalTime>
  <Words>833</Words>
  <Application>Microsoft Macintosh PowerPoint</Application>
  <PresentationFormat>Widescreen</PresentationFormat>
  <Paragraphs>49</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Century Gothic</vt:lpstr>
      <vt:lpstr>Wingdings 3</vt:lpstr>
      <vt:lpstr>Ion</vt:lpstr>
      <vt:lpstr>Joshua – You Have Not Passed This Way Before</vt:lpstr>
      <vt:lpstr>A lot can happen in 40 years…</vt:lpstr>
      <vt:lpstr>Joshua 2:24-3:17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Getting Ready to cross the  River...</vt:lpstr>
      <vt:lpstr>Getting Ready to cross the  River...</vt:lpstr>
      <vt:lpstr>Crossing the River…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Joshua – You Have Not Passed This Way Before</dc:title>
  <dc:creator>Summers Baptist Church</dc:creator>
  <cp:lastModifiedBy>Summers Baptist Church</cp:lastModifiedBy>
  <cp:revision>1</cp:revision>
  <dcterms:created xsi:type="dcterms:W3CDTF">2022-01-29T23:33:32Z</dcterms:created>
  <dcterms:modified xsi:type="dcterms:W3CDTF">2022-01-30T00:28:28Z</dcterms:modified>
</cp:coreProperties>
</file>