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2" r:id="rId3"/>
    <p:sldId id="286" r:id="rId4"/>
    <p:sldId id="283" r:id="rId5"/>
    <p:sldId id="287" r:id="rId6"/>
    <p:sldId id="288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40" autoAdjust="0"/>
  </p:normalViewPr>
  <p:slideViewPr>
    <p:cSldViewPr>
      <p:cViewPr varScale="1">
        <p:scale>
          <a:sx n="130" d="100"/>
          <a:sy n="130" d="100"/>
        </p:scale>
        <p:origin x="1024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63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3" y="2857501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1" y="2922758"/>
            <a:ext cx="3733801" cy="14401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1" y="3086375"/>
            <a:ext cx="3733801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3123302"/>
            <a:ext cx="1965960" cy="13716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3149679"/>
            <a:ext cx="1965960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2971800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304573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2737246"/>
            <a:ext cx="9144000" cy="18312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" y="2756646"/>
            <a:ext cx="9144001" cy="10550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2732318"/>
            <a:ext cx="2729950" cy="1863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2776275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801416"/>
            <a:ext cx="8458200" cy="1102519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924953"/>
            <a:ext cx="4953000" cy="131445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3154680"/>
            <a:ext cx="960120" cy="342900"/>
          </a:xfrm>
        </p:spPr>
        <p:txBody>
          <a:bodyPr/>
          <a:lstStyle/>
          <a:p>
            <a:fld id="{58440643-2DDA-4F7F-95F1-5F5DF7EF5FA6}" type="datetimeFigureOut">
              <a:rPr lang="en-US" smtClean="0"/>
              <a:pPr/>
              <a:t>10/30/22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3153966"/>
            <a:ext cx="1295400" cy="3429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852"/>
            <a:ext cx="747712" cy="27432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10/30/22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857250"/>
            <a:ext cx="1905000" cy="41148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7250"/>
            <a:ext cx="6248400" cy="41148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10/30/22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10/30/22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485901"/>
            <a:ext cx="7772400" cy="1021556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25316"/>
            <a:ext cx="7772400" cy="1132284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10/30/22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10/30/22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57250"/>
            <a:ext cx="8382000" cy="802386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83728"/>
            <a:ext cx="4041648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6" y="1683728"/>
            <a:ext cx="4041775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031389"/>
            <a:ext cx="4041648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5" y="2031389"/>
            <a:ext cx="4041775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440643-2DDA-4F7F-95F1-5F5DF7EF5FA6}" type="datetimeFigureOut">
              <a:rPr lang="en-US" smtClean="0"/>
              <a:pPr/>
              <a:t>10/30/22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2386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459486"/>
            <a:ext cx="957264" cy="342900"/>
          </a:xfrm>
        </p:spPr>
        <p:txBody>
          <a:bodyPr/>
          <a:lstStyle/>
          <a:p>
            <a:fld id="{58440643-2DDA-4F7F-95F1-5F5DF7EF5FA6}" type="datetimeFigureOut">
              <a:rPr lang="en-US" smtClean="0"/>
              <a:pPr/>
              <a:t>10/30/22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</p:spPr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10/30/22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826478"/>
            <a:ext cx="3383280" cy="658368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1508045"/>
            <a:ext cx="3383280" cy="346329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582215"/>
            <a:ext cx="5102352" cy="43891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10/30/22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5" y="831870"/>
            <a:ext cx="586803" cy="3511228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857250"/>
            <a:ext cx="4572000" cy="3429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2455731"/>
            <a:ext cx="2590800" cy="1887367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0643-2DDA-4F7F-95F1-5F5DF7EF5FA6}" type="datetimeFigureOut">
              <a:rPr lang="en-US" smtClean="0"/>
              <a:pPr/>
              <a:t>10/30/22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275114"/>
            <a:ext cx="9144000" cy="6330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232997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" y="231207"/>
            <a:ext cx="9144001" cy="6858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3" y="270185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1" y="330085"/>
            <a:ext cx="3733801" cy="135026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373128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44170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1501"/>
            <a:ext cx="57626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1501"/>
            <a:ext cx="27432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1501"/>
            <a:ext cx="9144" cy="466344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1501"/>
            <a:ext cx="27432" cy="466344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285"/>
            <a:ext cx="54864" cy="438912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285"/>
            <a:ext cx="9144" cy="438912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01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87068"/>
            <a:ext cx="8229600" cy="324383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8440643-2DDA-4F7F-95F1-5F5DF7EF5FA6}" type="datetimeFigureOut">
              <a:rPr lang="en-US" smtClean="0"/>
              <a:pPr/>
              <a:t>10/30/22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861B5AB-2858-4191-AA1B-EFD98D8C34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71551"/>
            <a:ext cx="9067800" cy="1142999"/>
          </a:xfrm>
        </p:spPr>
        <p:txBody>
          <a:bodyPr>
            <a:noAutofit/>
          </a:bodyPr>
          <a:lstStyle/>
          <a:p>
            <a:pPr algn="ctr"/>
            <a:r>
              <a:rPr lang="en-US" sz="6000" i="1" dirty="0"/>
              <a:t>Faithful To All Generations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143250"/>
            <a:ext cx="7543800" cy="571500"/>
          </a:xfrm>
        </p:spPr>
        <p:txBody>
          <a:bodyPr>
            <a:noAutofit/>
          </a:bodyPr>
          <a:lstStyle/>
          <a:p>
            <a:r>
              <a:rPr lang="en-US" sz="5400" b="1" dirty="0"/>
              <a:t>Hebrews 11:32-40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33E3B-7817-81F2-F067-4AF0EB7E4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438150"/>
            <a:ext cx="8915400" cy="4572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4400" b="1" dirty="0"/>
              <a:t>Hebrews 11:32-40 </a:t>
            </a:r>
          </a:p>
        </p:txBody>
      </p:sp>
    </p:spTree>
    <p:extLst>
      <p:ext uri="{BB962C8B-B14F-4D97-AF65-F5344CB8AC3E}">
        <p14:creationId xmlns:p14="http://schemas.microsoft.com/office/powerpoint/2010/main" val="2977185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33E3B-7817-81F2-F067-4AF0EB7E4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438150"/>
            <a:ext cx="8915400" cy="4572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4400" b="1" dirty="0"/>
              <a:t> Psalm 90:1-2 </a:t>
            </a:r>
          </a:p>
        </p:txBody>
      </p:sp>
    </p:spTree>
    <p:extLst>
      <p:ext uri="{BB962C8B-B14F-4D97-AF65-F5344CB8AC3E}">
        <p14:creationId xmlns:p14="http://schemas.microsoft.com/office/powerpoint/2010/main" val="2302499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38150"/>
            <a:ext cx="9144000" cy="4800600"/>
          </a:xfrm>
        </p:spPr>
        <p:txBody>
          <a:bodyPr>
            <a:noAutofit/>
          </a:bodyPr>
          <a:lstStyle/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48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  </a:t>
            </a:r>
            <a:r>
              <a:rPr lang="en-US" sz="4800" b="1" dirty="0">
                <a:latin typeface="Franklin Gothic Medium" panose="020B0603020102020204" pitchFamily="34" charset="0"/>
              </a:rPr>
              <a:t>God Is Faithful To All 	Generations  </a:t>
            </a:r>
            <a:r>
              <a:rPr lang="en-US" sz="4000" b="1" dirty="0">
                <a:latin typeface="Franklin Gothic Medium" panose="020B0603020102020204" pitchFamily="34" charset="0"/>
              </a:rPr>
              <a:t>Psalm 90:1-2  </a:t>
            </a:r>
            <a:endParaRPr lang="en-US" sz="4000" dirty="0">
              <a:latin typeface="Franklin Gothic Medium" panose="020B0603020102020204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4800" b="1" dirty="0">
                <a:latin typeface="Franklin Gothic Medium" panose="020B0603020102020204" pitchFamily="34" charset="0"/>
              </a:rPr>
              <a:t>  God Accomplishes Great 	Things Thru Flawed Vessels </a:t>
            </a:r>
          </a:p>
          <a:p>
            <a:pPr marL="109728" indent="0">
              <a:buNone/>
            </a:pPr>
            <a:r>
              <a:rPr lang="en-US" sz="4800" b="1" dirty="0">
                <a:latin typeface="Franklin Gothic Medium" panose="020B0603020102020204" pitchFamily="34" charset="0"/>
              </a:rPr>
              <a:t>	</a:t>
            </a:r>
            <a:r>
              <a:rPr lang="en-US" sz="4000" b="1" dirty="0">
                <a:latin typeface="Franklin Gothic Medium" panose="020B0603020102020204" pitchFamily="34" charset="0"/>
              </a:rPr>
              <a:t>vs. 32-34a  </a:t>
            </a:r>
            <a:r>
              <a:rPr lang="en-US" sz="4000" dirty="0">
                <a:latin typeface="Franklin Gothic Medium" panose="020B0603020102020204" pitchFamily="34" charset="0"/>
              </a:rPr>
              <a:t>  </a:t>
            </a:r>
          </a:p>
          <a:p>
            <a:pPr marL="109728" indent="0">
              <a:buNone/>
            </a:pPr>
            <a:endParaRPr lang="en-US" sz="4800" b="1" dirty="0"/>
          </a:p>
          <a:p>
            <a:pPr marL="109728" indent="0">
              <a:buNone/>
            </a:pPr>
            <a:endParaRPr lang="en-US" sz="2400" dirty="0"/>
          </a:p>
          <a:p>
            <a:pPr>
              <a:buFont typeface="Wingdings" pitchFamily="2" charset="2"/>
              <a:buChar char="v"/>
            </a:pPr>
            <a:endParaRPr lang="en-US" sz="2400" dirty="0"/>
          </a:p>
          <a:p>
            <a:pPr lvl="0">
              <a:buNone/>
            </a:pPr>
            <a:endParaRPr lang="en-US" sz="2300" b="1" dirty="0"/>
          </a:p>
          <a:p>
            <a:pPr algn="just">
              <a:buNone/>
            </a:pPr>
            <a:r>
              <a:rPr lang="en-US" sz="3200" b="1" dirty="0"/>
              <a:t>	  </a:t>
            </a:r>
          </a:p>
          <a:p>
            <a:pPr>
              <a:buNone/>
            </a:pPr>
            <a:r>
              <a:rPr lang="en-US" sz="3200" dirty="0"/>
              <a:t> </a:t>
            </a:r>
            <a:endParaRPr lang="en-US" sz="3200" b="1" dirty="0"/>
          </a:p>
          <a:p>
            <a:pPr lvl="0" algn="just">
              <a:buNone/>
            </a:pPr>
            <a:endParaRPr lang="en-US" sz="3600" dirty="0"/>
          </a:p>
          <a:p>
            <a:pPr marL="609600" indent="-609600">
              <a:lnSpc>
                <a:spcPct val="80000"/>
              </a:lnSpc>
              <a:buNone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590036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42950"/>
            <a:ext cx="9144000" cy="4495800"/>
          </a:xfrm>
        </p:spPr>
        <p:txBody>
          <a:bodyPr>
            <a:noAutofit/>
          </a:bodyPr>
          <a:lstStyle/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48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  </a:t>
            </a:r>
            <a:r>
              <a:rPr lang="en-US" sz="4800" b="1" dirty="0">
                <a:latin typeface="Franklin Gothic Medium" panose="020B0603020102020204" pitchFamily="34" charset="0"/>
              </a:rPr>
              <a:t>God’s People Are Made 	Strong In Weakness  </a:t>
            </a:r>
            <a:r>
              <a:rPr lang="en-US" sz="4000" b="1" dirty="0">
                <a:latin typeface="Franklin Gothic Medium" panose="020B0603020102020204" pitchFamily="34" charset="0"/>
              </a:rPr>
              <a:t>vs. 34b</a:t>
            </a:r>
            <a:r>
              <a:rPr lang="en-US" sz="4800" b="1" dirty="0">
                <a:latin typeface="Franklin Gothic Medium" panose="020B0603020102020204" pitchFamily="34" charset="0"/>
              </a:rPr>
              <a:t> 	  </a:t>
            </a:r>
            <a:endParaRPr lang="en-US" sz="4800" dirty="0">
              <a:latin typeface="Franklin Gothic Medium" panose="020B0603020102020204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4400" b="1" dirty="0">
                <a:latin typeface="Franklin Gothic Medium" panose="020B0603020102020204" pitchFamily="34" charset="0"/>
              </a:rPr>
              <a:t>  </a:t>
            </a:r>
            <a:r>
              <a:rPr lang="en-US" sz="4800" b="1" dirty="0">
                <a:latin typeface="Franklin Gothic Medium" panose="020B0603020102020204" pitchFamily="34" charset="0"/>
              </a:rPr>
              <a:t>God Is Always Faithful 	Regardless Of The 		Earthly Results  </a:t>
            </a:r>
            <a:r>
              <a:rPr lang="en-US" sz="3600" b="1" dirty="0">
                <a:latin typeface="Franklin Gothic Medium" panose="020B0603020102020204" pitchFamily="34" charset="0"/>
              </a:rPr>
              <a:t>vs. 34c-38  </a:t>
            </a:r>
            <a:r>
              <a:rPr lang="en-US" sz="3600" dirty="0">
                <a:latin typeface="Franklin Gothic Medium" panose="020B0603020102020204" pitchFamily="34" charset="0"/>
              </a:rPr>
              <a:t>  </a:t>
            </a:r>
          </a:p>
          <a:p>
            <a:pPr marL="109728" indent="0">
              <a:buNone/>
            </a:pPr>
            <a:endParaRPr lang="en-US" sz="4800" b="1" dirty="0"/>
          </a:p>
          <a:p>
            <a:pPr marL="109728" indent="0">
              <a:buNone/>
            </a:pPr>
            <a:endParaRPr lang="en-US" sz="4400" dirty="0"/>
          </a:p>
          <a:p>
            <a:pPr>
              <a:buFont typeface="Wingdings" pitchFamily="2" charset="2"/>
              <a:buChar char="v"/>
            </a:pPr>
            <a:endParaRPr lang="en-US" sz="2400" dirty="0"/>
          </a:p>
          <a:p>
            <a:pPr>
              <a:buFont typeface="Wingdings" pitchFamily="2" charset="2"/>
              <a:buChar char="v"/>
            </a:pPr>
            <a:endParaRPr lang="en-US" sz="2400" dirty="0"/>
          </a:p>
          <a:p>
            <a:pPr lvl="0">
              <a:buNone/>
            </a:pPr>
            <a:endParaRPr lang="en-US" sz="2300" b="1" dirty="0"/>
          </a:p>
          <a:p>
            <a:pPr algn="just">
              <a:buNone/>
            </a:pPr>
            <a:r>
              <a:rPr lang="en-US" sz="3200" b="1" dirty="0"/>
              <a:t>	  </a:t>
            </a:r>
          </a:p>
          <a:p>
            <a:pPr>
              <a:buNone/>
            </a:pPr>
            <a:r>
              <a:rPr lang="en-US" sz="3200" dirty="0"/>
              <a:t> </a:t>
            </a:r>
            <a:endParaRPr lang="en-US" sz="3200" b="1" dirty="0"/>
          </a:p>
          <a:p>
            <a:pPr lvl="0" algn="just">
              <a:buNone/>
            </a:pPr>
            <a:endParaRPr lang="en-US" sz="3600" dirty="0"/>
          </a:p>
          <a:p>
            <a:pPr marL="609600" indent="-609600">
              <a:lnSpc>
                <a:spcPct val="80000"/>
              </a:lnSpc>
              <a:buNone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352224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42950"/>
            <a:ext cx="9144000" cy="4495800"/>
          </a:xfrm>
        </p:spPr>
        <p:txBody>
          <a:bodyPr>
            <a:noAutofit/>
          </a:bodyPr>
          <a:lstStyle/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48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  Their Faith And Our Faith Is 	Fulfilled In Jesus Christ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	</a:t>
            </a:r>
            <a:r>
              <a:rPr lang="en-US" sz="4000" b="1" dirty="0">
                <a:latin typeface="Franklin Gothic Medium" panose="020B0603020102020204" pitchFamily="34" charset="0"/>
                <a:cs typeface="Times New Roman" panose="02020603050405020304" pitchFamily="18" charset="0"/>
              </a:rPr>
              <a:t>vs. 39-40</a:t>
            </a:r>
            <a:r>
              <a:rPr lang="en-US" sz="4000" b="1" dirty="0"/>
              <a:t> </a:t>
            </a:r>
            <a:r>
              <a:rPr lang="en-US" sz="4800" b="1" dirty="0"/>
              <a:t>	  </a:t>
            </a:r>
            <a:r>
              <a:rPr lang="en-US" sz="4800" dirty="0"/>
              <a:t>  </a:t>
            </a:r>
          </a:p>
          <a:p>
            <a:pPr marL="109728" indent="0">
              <a:buNone/>
            </a:pPr>
            <a:endParaRPr lang="en-US" sz="4800" b="1" dirty="0"/>
          </a:p>
          <a:p>
            <a:pPr marL="109728" indent="0">
              <a:buNone/>
            </a:pPr>
            <a:endParaRPr lang="en-US" sz="4400" dirty="0"/>
          </a:p>
          <a:p>
            <a:pPr>
              <a:buFont typeface="Wingdings" pitchFamily="2" charset="2"/>
              <a:buChar char="v"/>
            </a:pPr>
            <a:endParaRPr lang="en-US" sz="2400" dirty="0"/>
          </a:p>
          <a:p>
            <a:pPr>
              <a:buFont typeface="Wingdings" pitchFamily="2" charset="2"/>
              <a:buChar char="v"/>
            </a:pPr>
            <a:endParaRPr lang="en-US" sz="2400" dirty="0"/>
          </a:p>
          <a:p>
            <a:pPr lvl="0">
              <a:buNone/>
            </a:pPr>
            <a:endParaRPr lang="en-US" sz="2300" b="1" dirty="0"/>
          </a:p>
          <a:p>
            <a:pPr algn="just">
              <a:buNone/>
            </a:pPr>
            <a:r>
              <a:rPr lang="en-US" sz="3200" b="1" dirty="0"/>
              <a:t>	  </a:t>
            </a:r>
          </a:p>
          <a:p>
            <a:pPr>
              <a:buNone/>
            </a:pPr>
            <a:r>
              <a:rPr lang="en-US" sz="3200" dirty="0"/>
              <a:t> </a:t>
            </a:r>
            <a:endParaRPr lang="en-US" sz="3200" b="1" dirty="0"/>
          </a:p>
          <a:p>
            <a:pPr lvl="0" algn="just">
              <a:buNone/>
            </a:pPr>
            <a:endParaRPr lang="en-US" sz="3600" dirty="0"/>
          </a:p>
          <a:p>
            <a:pPr marL="609600" indent="-609600">
              <a:lnSpc>
                <a:spcPct val="80000"/>
              </a:lnSpc>
              <a:buNone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2297804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712</TotalTime>
  <Words>91</Words>
  <Application>Microsoft Macintosh PowerPoint</Application>
  <PresentationFormat>On-screen Show (16:9)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Franklin Gothic Medium</vt:lpstr>
      <vt:lpstr>Georgia</vt:lpstr>
      <vt:lpstr>Trebuchet MS</vt:lpstr>
      <vt:lpstr>Wingdings</vt:lpstr>
      <vt:lpstr>Wingdings 2</vt:lpstr>
      <vt:lpstr>Urban</vt:lpstr>
      <vt:lpstr>Faithful To All Generations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Most Dangerous Worship</dc:title>
  <dc:creator>The Youngs</dc:creator>
  <cp:lastModifiedBy>Summers Baptist Church</cp:lastModifiedBy>
  <cp:revision>88</cp:revision>
  <dcterms:created xsi:type="dcterms:W3CDTF">2010-10-31T05:03:18Z</dcterms:created>
  <dcterms:modified xsi:type="dcterms:W3CDTF">2022-10-30T15:01:11Z</dcterms:modified>
</cp:coreProperties>
</file>