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94" r:id="rId2"/>
    <p:sldId id="677" r:id="rId3"/>
    <p:sldId id="673" r:id="rId4"/>
    <p:sldId id="672" r:id="rId5"/>
    <p:sldId id="676" r:id="rId6"/>
    <p:sldId id="682" r:id="rId7"/>
    <p:sldId id="675" r:id="rId8"/>
    <p:sldId id="768" r:id="rId9"/>
    <p:sldId id="895" r:id="rId10"/>
    <p:sldId id="709" r:id="rId11"/>
    <p:sldId id="710" r:id="rId12"/>
    <p:sldId id="711" r:id="rId13"/>
    <p:sldId id="715" r:id="rId14"/>
    <p:sldId id="716" r:id="rId15"/>
    <p:sldId id="717" r:id="rId16"/>
    <p:sldId id="718" r:id="rId17"/>
    <p:sldId id="722" r:id="rId18"/>
    <p:sldId id="714" r:id="rId19"/>
    <p:sldId id="723" r:id="rId20"/>
    <p:sldId id="721" r:id="rId21"/>
    <p:sldId id="767" r:id="rId22"/>
    <p:sldId id="678" r:id="rId23"/>
    <p:sldId id="698" r:id="rId24"/>
    <p:sldId id="701" r:id="rId25"/>
    <p:sldId id="700" r:id="rId26"/>
    <p:sldId id="702" r:id="rId27"/>
    <p:sldId id="699" r:id="rId28"/>
    <p:sldId id="703" r:id="rId29"/>
    <p:sldId id="694" r:id="rId30"/>
    <p:sldId id="704" r:id="rId31"/>
    <p:sldId id="697" r:id="rId32"/>
    <p:sldId id="705" r:id="rId33"/>
    <p:sldId id="679" r:id="rId34"/>
    <p:sldId id="670" r:id="rId35"/>
    <p:sldId id="706" r:id="rId36"/>
    <p:sldId id="89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28" autoAdjust="0"/>
    <p:restoredTop sz="94660"/>
  </p:normalViewPr>
  <p:slideViewPr>
    <p:cSldViewPr>
      <p:cViewPr varScale="1">
        <p:scale>
          <a:sx n="82" d="100"/>
          <a:sy n="82" d="100"/>
        </p:scale>
        <p:origin x="86" y="21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658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241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745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648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7543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30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945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7021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020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8874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525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409C8-2108-42EB-A06E-5A9180A2A300}" type="datetimeFigureOut">
              <a:rPr lang="en-CA" smtClean="0"/>
              <a:t>2018-06-17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225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6.jpeg"/><Relationship Id="rId7" Type="http://schemas.openxmlformats.org/officeDocument/2006/relationships/image" Target="../media/image3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7.pn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6.jpeg"/><Relationship Id="rId7" Type="http://schemas.openxmlformats.org/officeDocument/2006/relationships/image" Target="../media/image3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7.pn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6.jpeg"/><Relationship Id="rId7" Type="http://schemas.openxmlformats.org/officeDocument/2006/relationships/image" Target="../media/image3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7.pn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6.jpeg"/><Relationship Id="rId7" Type="http://schemas.openxmlformats.org/officeDocument/2006/relationships/image" Target="../media/image3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7.pn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7.jpeg"/><Relationship Id="rId7" Type="http://schemas.openxmlformats.org/officeDocument/2006/relationships/image" Target="../media/image38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7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41.jpeg"/><Relationship Id="rId7" Type="http://schemas.openxmlformats.org/officeDocument/2006/relationships/image" Target="../media/image3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41.jpeg"/><Relationship Id="rId7" Type="http://schemas.openxmlformats.org/officeDocument/2006/relationships/image" Target="../media/image7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43.png"/><Relationship Id="rId4" Type="http://schemas.openxmlformats.org/officeDocument/2006/relationships/image" Target="../media/image31.jpeg"/><Relationship Id="rId9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44.jpeg"/><Relationship Id="rId7" Type="http://schemas.openxmlformats.org/officeDocument/2006/relationships/image" Target="../media/image3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49.jpe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49.jpe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microsoft.com/office/2007/relationships/hdphoto" Target="../media/hdphoto7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microsoft.com/office/2007/relationships/hdphoto" Target="../media/hdphoto8.wdp"/><Relationship Id="rId10" Type="http://schemas.openxmlformats.org/officeDocument/2006/relationships/image" Target="../media/image17.jpeg"/><Relationship Id="rId4" Type="http://schemas.openxmlformats.org/officeDocument/2006/relationships/image" Target="../media/image14.png"/><Relationship Id="rId9" Type="http://schemas.microsoft.com/office/2007/relationships/hdphoto" Target="../media/hdphoto5.wdp"/><Relationship Id="rId1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7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764704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</a:t>
            </a:r>
            <a:r>
              <a:rPr lang="en-CA" sz="9600" b="1" spc="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endParaRPr lang="en-CA" sz="7200" b="1" spc="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0462" y="764704"/>
            <a:ext cx="315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CA" sz="9600" b="1" spc="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endParaRPr lang="en-CA" sz="66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4521113"/>
            <a:ext cx="4968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</a:p>
          <a:p>
            <a:pPr algn="ctr">
              <a:spcAft>
                <a:spcPts val="600"/>
              </a:spcAft>
            </a:pPr>
            <a:r>
              <a:rPr lang="en-CA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Donald Joyce</a:t>
            </a:r>
            <a:endParaRPr lang="en-C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467544" y="2564904"/>
            <a:ext cx="2160240" cy="3263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7475" y="2879247"/>
            <a:ext cx="2142997" cy="2926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1988840"/>
            <a:ext cx="684076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31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lang="en-CA" sz="131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n-CA" sz="131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13100" b="1" spc="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5CAD7AC4-AF60-4513-A101-F946A44DC0A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4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63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/>
          <p:cNvSpPr/>
          <p:nvPr/>
        </p:nvSpPr>
        <p:spPr>
          <a:xfrm>
            <a:off x="35495" y="44624"/>
            <a:ext cx="9064961" cy="1224136"/>
          </a:xfrm>
          <a:prstGeom prst="wedgeRoundRectCallout">
            <a:avLst>
              <a:gd name="adj1" fmla="val 6948"/>
              <a:gd name="adj2" fmla="val 141676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Yes, we are.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33601" y="2552982"/>
            <a:ext cx="3166591" cy="44044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8806" y="2695415"/>
            <a:ext cx="3165722" cy="4261977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10737"/>
          <a:stretch/>
        </p:blipFill>
        <p:spPr bwMode="auto">
          <a:xfrm>
            <a:off x="7164288" y="4941168"/>
            <a:ext cx="201622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peech Bubble: Rectangle with Corners Rounded 15"/>
          <p:cNvSpPr/>
          <p:nvPr/>
        </p:nvSpPr>
        <p:spPr>
          <a:xfrm>
            <a:off x="35495" y="44624"/>
            <a:ext cx="9064961" cy="1224136"/>
          </a:xfrm>
          <a:prstGeom prst="wedgeRoundRectCallout">
            <a:avLst>
              <a:gd name="adj1" fmla="val 33006"/>
              <a:gd name="adj2" fmla="val 141676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Yes, we are.</a:t>
            </a:r>
          </a:p>
        </p:txBody>
      </p:sp>
      <p:sp>
        <p:nvSpPr>
          <p:cNvPr id="2" name="Isosceles Triangle 1"/>
          <p:cNvSpPr/>
          <p:nvPr/>
        </p:nvSpPr>
        <p:spPr>
          <a:xfrm rot="12663300">
            <a:off x="4955779" y="1230330"/>
            <a:ext cx="1639331" cy="987128"/>
          </a:xfrm>
          <a:prstGeom prst="triangle">
            <a:avLst>
              <a:gd name="adj" fmla="val 57115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0528" y="1861773"/>
            <a:ext cx="3528392" cy="51669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2" b="38773"/>
          <a:stretch/>
        </p:blipFill>
        <p:spPr>
          <a:xfrm rot="20700276" flipH="1">
            <a:off x="4469732" y="4753172"/>
            <a:ext cx="2062572" cy="2263963"/>
          </a:xfrm>
          <a:prstGeom prst="rect">
            <a:avLst/>
          </a:prstGeom>
        </p:spPr>
      </p:pic>
      <p:pic>
        <p:nvPicPr>
          <p:cNvPr id="10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339231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563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0.54218 -0.00301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01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33601" y="2552982"/>
            <a:ext cx="3166591" cy="4404410"/>
          </a:xfrm>
          <a:prstGeom prst="rect">
            <a:avLst/>
          </a:prstGeom>
        </p:spPr>
      </p:pic>
      <p:sp>
        <p:nvSpPr>
          <p:cNvPr id="7" name="Speech Bubble: Rectangle with Corners Rounded 6"/>
          <p:cNvSpPr/>
          <p:nvPr/>
        </p:nvSpPr>
        <p:spPr>
          <a:xfrm>
            <a:off x="35495" y="44624"/>
            <a:ext cx="9064961" cy="2088232"/>
          </a:xfrm>
          <a:prstGeom prst="wedgeRoundRectCallout">
            <a:avLst>
              <a:gd name="adj1" fmla="val -29859"/>
              <a:gd name="adj2" fmla="val 68791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is in your schoolbag, Kelly?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8806" y="2695415"/>
            <a:ext cx="3165722" cy="4261977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10737"/>
          <a:stretch/>
        </p:blipFill>
        <p:spPr bwMode="auto">
          <a:xfrm>
            <a:off x="7164288" y="4941168"/>
            <a:ext cx="201622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2" b="38773"/>
          <a:stretch/>
        </p:blipFill>
        <p:spPr>
          <a:xfrm rot="20700276" flipH="1">
            <a:off x="4469732" y="4753172"/>
            <a:ext cx="2062572" cy="22639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44" b="4761"/>
          <a:stretch/>
        </p:blipFill>
        <p:spPr>
          <a:xfrm flipH="1">
            <a:off x="-27384" y="2141612"/>
            <a:ext cx="3122847" cy="4734817"/>
          </a:xfrm>
          <a:prstGeom prst="rect">
            <a:avLst/>
          </a:prstGeom>
        </p:spPr>
      </p:pic>
      <p:pic>
        <p:nvPicPr>
          <p:cNvPr id="8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763167" y="1094108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408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139 L 0.69739 0.00139 L -0.0073 0.15208 L 0.70225 0.15695 L 0.70225 0.15695 L 0.70225 0.15695 " pathEditMode="relative" ptsTypes="AAAAAA">
                                      <p:cBhvr>
                                        <p:cTn id="6" dur="6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5724229">
            <a:off x="2677497" y="4518042"/>
            <a:ext cx="2502805" cy="62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peech Bubble: Rectangle with Corners Rounded 8"/>
          <p:cNvSpPr/>
          <p:nvPr/>
        </p:nvSpPr>
        <p:spPr>
          <a:xfrm>
            <a:off x="35495" y="44624"/>
            <a:ext cx="9064961" cy="1224136"/>
          </a:xfrm>
          <a:prstGeom prst="wedgeRoundRectCallout">
            <a:avLst>
              <a:gd name="adj1" fmla="val 13898"/>
              <a:gd name="adj2" fmla="val 133376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have a pencil.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50684" y="2592746"/>
            <a:ext cx="3513604" cy="42652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"/>
          <a:stretch/>
        </p:blipFill>
        <p:spPr>
          <a:xfrm flipH="1">
            <a:off x="6156176" y="2672849"/>
            <a:ext cx="3248209" cy="4210813"/>
          </a:xfrm>
          <a:prstGeom prst="rect">
            <a:avLst/>
          </a:prstGeom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10737"/>
          <a:stretch/>
        </p:blipFill>
        <p:spPr bwMode="auto">
          <a:xfrm>
            <a:off x="7164288" y="4941168"/>
            <a:ext cx="201622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2" b="38773"/>
          <a:stretch/>
        </p:blipFill>
        <p:spPr>
          <a:xfrm rot="20700276" flipH="1">
            <a:off x="5131976" y="4737409"/>
            <a:ext cx="2062572" cy="22639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518" y="2294137"/>
            <a:ext cx="2977111" cy="4663255"/>
          </a:xfrm>
          <a:prstGeom prst="rect">
            <a:avLst/>
          </a:prstGeom>
        </p:spPr>
      </p:pic>
      <p:pic>
        <p:nvPicPr>
          <p:cNvPr id="11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691159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933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0.67622 -0.00301 " pathEditMode="relative" rAng="0" ptsTypes="AA">
                                      <p:cBhvr>
                                        <p:cTn id="6" dur="4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0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7" t="32274" r="68811" b="54903"/>
          <a:stretch/>
        </p:blipFill>
        <p:spPr bwMode="auto">
          <a:xfrm rot="14763748">
            <a:off x="3170264" y="4449503"/>
            <a:ext cx="1273432" cy="79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50684" y="2592746"/>
            <a:ext cx="3513604" cy="42652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"/>
          <a:stretch/>
        </p:blipFill>
        <p:spPr>
          <a:xfrm flipH="1">
            <a:off x="6156176" y="2672849"/>
            <a:ext cx="3248209" cy="4210813"/>
          </a:xfrm>
          <a:prstGeom prst="rect">
            <a:avLst/>
          </a:prstGeom>
        </p:spPr>
      </p:pic>
      <p:sp>
        <p:nvSpPr>
          <p:cNvPr id="18" name="Speech Bubble: Rectangle with Corners Rounded 17"/>
          <p:cNvSpPr/>
          <p:nvPr/>
        </p:nvSpPr>
        <p:spPr>
          <a:xfrm>
            <a:off x="35495" y="44624"/>
            <a:ext cx="9064961" cy="1224136"/>
          </a:xfrm>
          <a:prstGeom prst="wedgeRoundRectCallout">
            <a:avLst>
              <a:gd name="adj1" fmla="val 13898"/>
              <a:gd name="adj2" fmla="val 133376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have an eraser.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10737"/>
          <a:stretch/>
        </p:blipFill>
        <p:spPr bwMode="auto">
          <a:xfrm>
            <a:off x="7164288" y="4941168"/>
            <a:ext cx="201622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2" b="38773"/>
          <a:stretch/>
        </p:blipFill>
        <p:spPr>
          <a:xfrm rot="20700276" flipH="1">
            <a:off x="5131976" y="4737409"/>
            <a:ext cx="2062572" cy="22639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518" y="2294137"/>
            <a:ext cx="2977111" cy="4663255"/>
          </a:xfrm>
          <a:prstGeom prst="rect">
            <a:avLst/>
          </a:prstGeom>
        </p:spPr>
      </p:pic>
      <p:pic>
        <p:nvPicPr>
          <p:cNvPr id="10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331119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000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75469 -0.004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2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Dizzy Donald\Desktop\READING with TEACHER D\GOOD ART\Darker 600 dpi\20140102143144304_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62" t="35647" r="14048" b="38672"/>
          <a:stretch/>
        </p:blipFill>
        <p:spPr bwMode="auto">
          <a:xfrm rot="10552856">
            <a:off x="3555614" y="3178119"/>
            <a:ext cx="779909" cy="260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50684" y="2592746"/>
            <a:ext cx="3513604" cy="42652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"/>
          <a:stretch/>
        </p:blipFill>
        <p:spPr>
          <a:xfrm flipH="1">
            <a:off x="6156176" y="2672849"/>
            <a:ext cx="3248209" cy="4210813"/>
          </a:xfrm>
          <a:prstGeom prst="rect">
            <a:avLst/>
          </a:prstGeom>
        </p:spPr>
      </p:pic>
      <p:sp>
        <p:nvSpPr>
          <p:cNvPr id="18" name="Speech Bubble: Rectangle with Corners Rounded 17"/>
          <p:cNvSpPr/>
          <p:nvPr/>
        </p:nvSpPr>
        <p:spPr>
          <a:xfrm>
            <a:off x="35495" y="44624"/>
            <a:ext cx="9064961" cy="1224136"/>
          </a:xfrm>
          <a:prstGeom prst="wedgeRoundRectCallout">
            <a:avLst>
              <a:gd name="adj1" fmla="val 13898"/>
              <a:gd name="adj2" fmla="val 133376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have a ruler.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10737"/>
          <a:stretch/>
        </p:blipFill>
        <p:spPr bwMode="auto">
          <a:xfrm>
            <a:off x="7164288" y="4941168"/>
            <a:ext cx="201622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2" b="38773"/>
          <a:stretch/>
        </p:blipFill>
        <p:spPr>
          <a:xfrm rot="20700276" flipH="1">
            <a:off x="5131976" y="4737409"/>
            <a:ext cx="2062572" cy="22639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518" y="2294137"/>
            <a:ext cx="2977111" cy="4663255"/>
          </a:xfrm>
          <a:prstGeom prst="rect">
            <a:avLst/>
          </a:prstGeom>
        </p:spPr>
      </p:pic>
      <p:pic>
        <p:nvPicPr>
          <p:cNvPr id="10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835175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79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67621 -0.00301 " pathEditMode="relative" rAng="0" ptsTypes="AA">
                                      <p:cBhvr>
                                        <p:cTn id="6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0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Dizzy Donald\Desktop\READING with TEACHER D\GOOD ART\Darker 600 dpi\20140102143144304_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1" t="37498" r="67922" b="40162"/>
          <a:stretch/>
        </p:blipFill>
        <p:spPr bwMode="auto">
          <a:xfrm rot="10332362">
            <a:off x="3552093" y="4158939"/>
            <a:ext cx="1013054" cy="201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50684" y="2592746"/>
            <a:ext cx="3513604" cy="42652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"/>
          <a:stretch/>
        </p:blipFill>
        <p:spPr>
          <a:xfrm flipH="1">
            <a:off x="6156176" y="2672849"/>
            <a:ext cx="3248209" cy="4210813"/>
          </a:xfrm>
          <a:prstGeom prst="rect">
            <a:avLst/>
          </a:prstGeom>
        </p:spPr>
      </p:pic>
      <p:sp>
        <p:nvSpPr>
          <p:cNvPr id="18" name="Speech Bubble: Rectangle with Corners Rounded 17"/>
          <p:cNvSpPr/>
          <p:nvPr/>
        </p:nvSpPr>
        <p:spPr>
          <a:xfrm>
            <a:off x="35495" y="44624"/>
            <a:ext cx="9064961" cy="1224136"/>
          </a:xfrm>
          <a:prstGeom prst="wedgeRoundRectCallout">
            <a:avLst>
              <a:gd name="adj1" fmla="val 13898"/>
              <a:gd name="adj2" fmla="val 133376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have scissors.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10737"/>
          <a:stretch/>
        </p:blipFill>
        <p:spPr bwMode="auto">
          <a:xfrm>
            <a:off x="7164288" y="4941168"/>
            <a:ext cx="201622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2" b="38773"/>
          <a:stretch/>
        </p:blipFill>
        <p:spPr>
          <a:xfrm rot="20700276" flipH="1">
            <a:off x="5131976" y="4737409"/>
            <a:ext cx="2062572" cy="22639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518" y="2294137"/>
            <a:ext cx="2977111" cy="4663255"/>
          </a:xfrm>
          <a:prstGeom prst="rect">
            <a:avLst/>
          </a:prstGeom>
        </p:spPr>
      </p:pic>
      <p:pic>
        <p:nvPicPr>
          <p:cNvPr id="9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619151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905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69184 -0.00301 " pathEditMode="relative" rAng="0" ptsTypes="AA">
                                      <p:cBhvr>
                                        <p:cTn id="6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50684" y="2592746"/>
            <a:ext cx="3513604" cy="42652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"/>
          <a:stretch/>
        </p:blipFill>
        <p:spPr>
          <a:xfrm flipH="1">
            <a:off x="6156176" y="2672849"/>
            <a:ext cx="3248209" cy="42108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9573">
            <a:off x="2663762" y="3558084"/>
            <a:ext cx="2032846" cy="2440342"/>
          </a:xfrm>
          <a:prstGeom prst="rect">
            <a:avLst/>
          </a:prstGeom>
        </p:spPr>
      </p:pic>
      <p:sp>
        <p:nvSpPr>
          <p:cNvPr id="12" name="Speech Bubble: Rectangle with Corners Rounded 11"/>
          <p:cNvSpPr/>
          <p:nvPr/>
        </p:nvSpPr>
        <p:spPr>
          <a:xfrm>
            <a:off x="35495" y="44624"/>
            <a:ext cx="9064961" cy="1224136"/>
          </a:xfrm>
          <a:prstGeom prst="wedgeRoundRectCallout">
            <a:avLst>
              <a:gd name="adj1" fmla="val 13898"/>
              <a:gd name="adj2" fmla="val 133376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have a book.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10737"/>
          <a:stretch/>
        </p:blipFill>
        <p:spPr bwMode="auto">
          <a:xfrm>
            <a:off x="7164288" y="4941168"/>
            <a:ext cx="201622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2" b="38773"/>
          <a:stretch/>
        </p:blipFill>
        <p:spPr>
          <a:xfrm rot="20700276" flipH="1">
            <a:off x="5131976" y="4737409"/>
            <a:ext cx="2062572" cy="22639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518" y="2294137"/>
            <a:ext cx="2977111" cy="4663255"/>
          </a:xfrm>
          <a:prstGeom prst="rect">
            <a:avLst/>
          </a:prstGeom>
        </p:spPr>
      </p:pic>
      <p:pic>
        <p:nvPicPr>
          <p:cNvPr id="10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885855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35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0.63907 -0.00301 " pathEditMode="relative" rAng="0" ptsTypes="AA">
                                      <p:cBhvr>
                                        <p:cTn id="6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056" y="2456041"/>
            <a:ext cx="3062984" cy="4431655"/>
          </a:xfrm>
          <a:prstGeom prst="rect">
            <a:avLst/>
          </a:prstGeom>
        </p:spPr>
      </p:pic>
      <p:sp>
        <p:nvSpPr>
          <p:cNvPr id="11" name="Speech Bubble: Rectangle with Corners Rounded 10"/>
          <p:cNvSpPr/>
          <p:nvPr/>
        </p:nvSpPr>
        <p:spPr>
          <a:xfrm>
            <a:off x="35495" y="44624"/>
            <a:ext cx="9064961" cy="2088232"/>
          </a:xfrm>
          <a:prstGeom prst="wedgeRoundRectCallout">
            <a:avLst>
              <a:gd name="adj1" fmla="val -29979"/>
              <a:gd name="adj2" fmla="val 60972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is in your schoolbag, Kevin?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" b="2332"/>
          <a:stretch/>
        </p:blipFill>
        <p:spPr>
          <a:xfrm flipH="1">
            <a:off x="6158806" y="2695415"/>
            <a:ext cx="2985194" cy="4162585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10737"/>
          <a:stretch/>
        </p:blipFill>
        <p:spPr bwMode="auto">
          <a:xfrm>
            <a:off x="7164288" y="4941168"/>
            <a:ext cx="201622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2" b="38773"/>
          <a:stretch/>
        </p:blipFill>
        <p:spPr>
          <a:xfrm rot="20700276" flipH="1">
            <a:off x="3862106" y="4717132"/>
            <a:ext cx="2062572" cy="2263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44" b="4761"/>
          <a:stretch/>
        </p:blipFill>
        <p:spPr>
          <a:xfrm flipH="1">
            <a:off x="-27384" y="2141612"/>
            <a:ext cx="3122847" cy="4734817"/>
          </a:xfrm>
          <a:prstGeom prst="rect">
            <a:avLst/>
          </a:prstGeom>
        </p:spPr>
      </p:pic>
      <p:pic>
        <p:nvPicPr>
          <p:cNvPr id="13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691159" y="1094108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639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139 L 0.6974 0.00139 L -0.00729 0.15208 L 0.70226 0.15695 L 0.70226 0.15718 L 0.70226 0.15695 " pathEditMode="relative" rAng="0" ptsTypes="AAAAAA">
                                      <p:cBhvr>
                                        <p:cTn id="6" dur="6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57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9330" y="2204864"/>
            <a:ext cx="2988133" cy="4752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35"/>
          <a:stretch/>
        </p:blipFill>
        <p:spPr>
          <a:xfrm flipH="1">
            <a:off x="6068275" y="2711833"/>
            <a:ext cx="3004449" cy="41594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056" y="2456041"/>
            <a:ext cx="3062984" cy="44316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2885">
            <a:off x="5128532" y="3315318"/>
            <a:ext cx="1555480" cy="1064617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10737"/>
          <a:stretch/>
        </p:blipFill>
        <p:spPr bwMode="auto">
          <a:xfrm>
            <a:off x="7164288" y="4941168"/>
            <a:ext cx="201622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peech Bubble: Rectangle with Corners Rounded 19"/>
          <p:cNvSpPr/>
          <p:nvPr/>
        </p:nvSpPr>
        <p:spPr>
          <a:xfrm>
            <a:off x="35495" y="44624"/>
            <a:ext cx="9064961" cy="1224136"/>
          </a:xfrm>
          <a:prstGeom prst="wedgeRoundRectCallout">
            <a:avLst>
              <a:gd name="adj1" fmla="val 32223"/>
              <a:gd name="adj2" fmla="val 129641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have a cookie.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2" b="38773"/>
          <a:stretch/>
        </p:blipFill>
        <p:spPr>
          <a:xfrm rot="20700276" flipH="1">
            <a:off x="3862106" y="4717132"/>
            <a:ext cx="2062572" cy="2263963"/>
          </a:xfrm>
          <a:prstGeom prst="rect">
            <a:avLst/>
          </a:prstGeom>
        </p:spPr>
      </p:pic>
      <p:pic>
        <p:nvPicPr>
          <p:cNvPr id="11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547143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822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0.70746 -0.00301 " pathEditMode="relative" rAng="0" ptsTypes="AA">
                                      <p:cBhvr>
                                        <p:cTn id="14" dur="4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6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90" b="2091"/>
          <a:stretch/>
        </p:blipFill>
        <p:spPr>
          <a:xfrm flipH="1">
            <a:off x="-2" y="2204864"/>
            <a:ext cx="2638803" cy="4653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35"/>
          <a:stretch/>
        </p:blipFill>
        <p:spPr>
          <a:xfrm flipH="1">
            <a:off x="6068275" y="2711833"/>
            <a:ext cx="3004449" cy="41594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064" y="2456041"/>
            <a:ext cx="3062984" cy="4431655"/>
          </a:xfrm>
          <a:prstGeom prst="rect">
            <a:avLst/>
          </a:prstGeom>
        </p:spPr>
      </p:pic>
      <p:pic>
        <p:nvPicPr>
          <p:cNvPr id="8" name="Picture 3" descr="C:\Users\Dizzy Donald\Desktop\READING with TEACHER D\GOOD ART\Darker 600 dpi\20140102143144304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22" t="71876" r="33063" b="16039"/>
          <a:stretch/>
        </p:blipFill>
        <p:spPr bwMode="auto">
          <a:xfrm rot="10800000">
            <a:off x="4538258" y="3124872"/>
            <a:ext cx="2433385" cy="140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10737"/>
          <a:stretch/>
        </p:blipFill>
        <p:spPr bwMode="auto">
          <a:xfrm>
            <a:off x="7164288" y="4941168"/>
            <a:ext cx="201622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peech Bubble: Rectangle with Corners Rounded 16"/>
          <p:cNvSpPr/>
          <p:nvPr/>
        </p:nvSpPr>
        <p:spPr>
          <a:xfrm>
            <a:off x="35495" y="44624"/>
            <a:ext cx="9064961" cy="1224136"/>
          </a:xfrm>
          <a:prstGeom prst="wedgeRoundRectCallout">
            <a:avLst>
              <a:gd name="adj1" fmla="val 32223"/>
              <a:gd name="adj2" fmla="val 129641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have a sandwich.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2" b="38773"/>
          <a:stretch/>
        </p:blipFill>
        <p:spPr>
          <a:xfrm rot="20700276" flipH="1">
            <a:off x="3862106" y="4717132"/>
            <a:ext cx="2062572" cy="2263963"/>
          </a:xfrm>
          <a:prstGeom prst="rect">
            <a:avLst/>
          </a:prstGeom>
        </p:spPr>
      </p:pic>
      <p:pic>
        <p:nvPicPr>
          <p:cNvPr id="11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43087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22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0.81788 -0.00301 " pathEditMode="relative" rAng="0" ptsTypes="AA">
                                      <p:cBhvr>
                                        <p:cTn id="6" dur="4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8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1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Talk!</a:t>
            </a:r>
          </a:p>
        </p:txBody>
      </p:sp>
    </p:spTree>
    <p:extLst>
      <p:ext uri="{BB962C8B-B14F-4D97-AF65-F5344CB8AC3E}">
        <p14:creationId xmlns:p14="http://schemas.microsoft.com/office/powerpoint/2010/main" val="1849904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35"/>
          <a:stretch/>
        </p:blipFill>
        <p:spPr>
          <a:xfrm flipH="1">
            <a:off x="6104055" y="2711833"/>
            <a:ext cx="3004449" cy="4159487"/>
          </a:xfrm>
          <a:prstGeom prst="rect">
            <a:avLst/>
          </a:prstGeom>
        </p:spPr>
      </p:pic>
      <p:pic>
        <p:nvPicPr>
          <p:cNvPr id="11" name="Picture 2" descr="C:\Users\Dizzy Donald.DizzyDonald-PC\Desktop\so many daddies art\20160330142855468_0002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CF5FD"/>
              </a:clrFrom>
              <a:clrTo>
                <a:srgbClr val="FCF5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8" r="60141" b="7118"/>
          <a:stretch/>
        </p:blipFill>
        <p:spPr bwMode="auto">
          <a:xfrm rot="173060">
            <a:off x="4212964" y="1833706"/>
            <a:ext cx="2885796" cy="297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10737"/>
          <a:stretch/>
        </p:blipFill>
        <p:spPr bwMode="auto">
          <a:xfrm>
            <a:off x="7164288" y="4941168"/>
            <a:ext cx="201622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peech Bubble: Rectangle with Corners Rounded 15"/>
          <p:cNvSpPr/>
          <p:nvPr/>
        </p:nvSpPr>
        <p:spPr>
          <a:xfrm>
            <a:off x="35495" y="44624"/>
            <a:ext cx="9064961" cy="1224136"/>
          </a:xfrm>
          <a:prstGeom prst="wedgeRoundRectCallout">
            <a:avLst>
              <a:gd name="adj1" fmla="val 32223"/>
              <a:gd name="adj2" fmla="val 129641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have a pizza.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33" b="3167"/>
          <a:stretch/>
        </p:blipFill>
        <p:spPr>
          <a:xfrm>
            <a:off x="0" y="2038300"/>
            <a:ext cx="3105756" cy="48330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730" y="2403314"/>
            <a:ext cx="3180318" cy="46566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2" b="38773"/>
          <a:stretch/>
        </p:blipFill>
        <p:spPr>
          <a:xfrm rot="20700276" flipH="1">
            <a:off x="3640143" y="4743176"/>
            <a:ext cx="2062572" cy="2263963"/>
          </a:xfrm>
          <a:prstGeom prst="rect">
            <a:avLst/>
          </a:prstGeom>
        </p:spPr>
      </p:pic>
      <p:pic>
        <p:nvPicPr>
          <p:cNvPr id="10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813847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44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0.67622 -0.00301 " pathEditMode="relative" rAng="0" ptsTypes="AA">
                                      <p:cBhvr>
                                        <p:cTn id="6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0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>
            <a:extLst>
              <a:ext uri="{FF2B5EF4-FFF2-40B4-BE49-F238E27FC236}">
                <a16:creationId xmlns:a16="http://schemas.microsoft.com/office/drawing/2014/main" id="{774885F3-85DB-48B4-8ABA-A9159BF6F3F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604" y="5510743"/>
            <a:ext cx="3861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By: Donald Joyce</a:t>
            </a:r>
          </a:p>
        </p:txBody>
      </p:sp>
      <p:sp>
        <p:nvSpPr>
          <p:cNvPr id="7" name="Oval 6"/>
          <p:cNvSpPr/>
          <p:nvPr/>
        </p:nvSpPr>
        <p:spPr>
          <a:xfrm>
            <a:off x="7164288" y="5192326"/>
            <a:ext cx="1908212" cy="1585918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 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688628"/>
            <a:ext cx="8388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Is In Your Schoolbag?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17059" y="2981215"/>
            <a:ext cx="1872594" cy="26045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87933" y="3132245"/>
            <a:ext cx="1847638" cy="24874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3686" y="2752956"/>
            <a:ext cx="1759950" cy="2701622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10737"/>
          <a:stretch/>
        </p:blipFill>
        <p:spPr bwMode="auto">
          <a:xfrm>
            <a:off x="6387392" y="4437112"/>
            <a:ext cx="1253273" cy="119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07" r="-1" b="38773"/>
          <a:stretch/>
        </p:blipFill>
        <p:spPr>
          <a:xfrm rot="20700276" flipH="1">
            <a:off x="4810607" y="4259721"/>
            <a:ext cx="1311590" cy="136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5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61">
        <p:pull/>
      </p:transition>
    </mc:Choice>
    <mc:Fallback xmlns="">
      <p:transition spd="slow" advTm="10961">
        <p:pull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1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Review!</a:t>
            </a:r>
          </a:p>
        </p:txBody>
      </p:sp>
    </p:spTree>
    <p:extLst>
      <p:ext uri="{BB962C8B-B14F-4D97-AF65-F5344CB8AC3E}">
        <p14:creationId xmlns:p14="http://schemas.microsoft.com/office/powerpoint/2010/main" val="1034362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Sam has _____.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1" y="1819227"/>
            <a:ext cx="3921224" cy="50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" r="10737"/>
          <a:stretch/>
        </p:blipFill>
        <p:spPr bwMode="auto">
          <a:xfrm flipH="1">
            <a:off x="3054678" y="4165948"/>
            <a:ext cx="3034643" cy="276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2037965">
            <a:off x="5841895" y="2303451"/>
            <a:ext cx="2449147" cy="73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WE CAN READ\WCR ART Things  Background\img-408090919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4" t="36289" r="19562" b="25085"/>
          <a:stretch/>
        </p:blipFill>
        <p:spPr bwMode="auto">
          <a:xfrm rot="5605925">
            <a:off x="5745241" y="3812779"/>
            <a:ext cx="2975121" cy="244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445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Sam has </a:t>
            </a:r>
            <a:r>
              <a:rPr lang="en-CA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pencil</a:t>
            </a:r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7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2037965">
            <a:off x="5841895" y="2303451"/>
            <a:ext cx="2449147" cy="73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1" y="1819227"/>
            <a:ext cx="3921224" cy="50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" r="10737"/>
          <a:stretch/>
        </p:blipFill>
        <p:spPr bwMode="auto">
          <a:xfrm flipH="1">
            <a:off x="3054678" y="4165948"/>
            <a:ext cx="3034643" cy="276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D:\WE CAN READ\WCR ART Things  Background\img-408090919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4" t="36289" r="19562" b="25085"/>
          <a:stretch/>
        </p:blipFill>
        <p:spPr bwMode="auto">
          <a:xfrm rot="5605925">
            <a:off x="5745241" y="3812779"/>
            <a:ext cx="2975121" cy="244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09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7" t="32274" r="68811" b="54903"/>
          <a:stretch/>
        </p:blipFill>
        <p:spPr bwMode="auto">
          <a:xfrm rot="17680869">
            <a:off x="6573019" y="4960973"/>
            <a:ext cx="1879755" cy="117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1" y="1819227"/>
            <a:ext cx="3921224" cy="50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" r="10737"/>
          <a:stretch/>
        </p:blipFill>
        <p:spPr bwMode="auto">
          <a:xfrm flipH="1">
            <a:off x="3054678" y="4165948"/>
            <a:ext cx="3034643" cy="276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D:\WE CAN READ\WCR ART Things  Background\img-506072332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17417" r="26191" b="24789"/>
          <a:stretch/>
        </p:blipFill>
        <p:spPr bwMode="auto">
          <a:xfrm>
            <a:off x="5436096" y="1734544"/>
            <a:ext cx="3333512" cy="274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Sam has _____.</a:t>
            </a:r>
          </a:p>
        </p:txBody>
      </p:sp>
    </p:spTree>
    <p:extLst>
      <p:ext uri="{BB962C8B-B14F-4D97-AF65-F5344CB8AC3E}">
        <p14:creationId xmlns:p14="http://schemas.microsoft.com/office/powerpoint/2010/main" val="582822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Sam has </a:t>
            </a:r>
            <a:r>
              <a:rPr lang="en-CA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 eraser</a:t>
            </a:r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7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7" t="32274" r="68811" b="54903"/>
          <a:stretch/>
        </p:blipFill>
        <p:spPr bwMode="auto">
          <a:xfrm rot="17680869">
            <a:off x="6573019" y="4960973"/>
            <a:ext cx="1879755" cy="117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1" y="1819227"/>
            <a:ext cx="3921224" cy="50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" r="10737"/>
          <a:stretch/>
        </p:blipFill>
        <p:spPr bwMode="auto">
          <a:xfrm flipH="1">
            <a:off x="3054678" y="4165948"/>
            <a:ext cx="3034643" cy="276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D:\WE CAN READ\WCR ART Things  Background\img-506072332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17417" r="26191" b="24789"/>
          <a:stretch/>
        </p:blipFill>
        <p:spPr bwMode="auto">
          <a:xfrm>
            <a:off x="5436096" y="1734544"/>
            <a:ext cx="3333512" cy="274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53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Sam has _____.</a:t>
            </a:r>
          </a:p>
        </p:txBody>
      </p:sp>
      <p:pic>
        <p:nvPicPr>
          <p:cNvPr id="6" name="Picture 3" descr="C:\Users\Dizzy Donald\Desktop\READING with TEACHER D\GOOD ART\Darker 600 dpi\20140102143144304_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1" t="37498" r="67922" b="40162"/>
          <a:stretch/>
        </p:blipFill>
        <p:spPr bwMode="auto">
          <a:xfrm rot="9279563">
            <a:off x="6944306" y="3999035"/>
            <a:ext cx="1482423" cy="267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1" y="1819227"/>
            <a:ext cx="3921224" cy="50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" r="10737"/>
          <a:stretch/>
        </p:blipFill>
        <p:spPr bwMode="auto">
          <a:xfrm flipH="1">
            <a:off x="3054678" y="4165948"/>
            <a:ext cx="3034643" cy="276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D:\WE CAN READ\WCR ART Things  Background\20140314105453958_00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321" y="1819227"/>
            <a:ext cx="2093328" cy="200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42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Sam has </a:t>
            </a:r>
            <a:r>
              <a:rPr lang="en-CA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scissors</a:t>
            </a:r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6" name="Picture 3" descr="C:\Users\Dizzy Donald\Desktop\READING with TEACHER D\GOOD ART\Darker 600 dpi\20140102143144304_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1" t="37498" r="67922" b="40162"/>
          <a:stretch/>
        </p:blipFill>
        <p:spPr bwMode="auto">
          <a:xfrm rot="9279563">
            <a:off x="6944306" y="3999035"/>
            <a:ext cx="1482423" cy="267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1" y="1819227"/>
            <a:ext cx="3921224" cy="50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" r="10737"/>
          <a:stretch/>
        </p:blipFill>
        <p:spPr bwMode="auto">
          <a:xfrm flipH="1">
            <a:off x="3054678" y="4165948"/>
            <a:ext cx="3034643" cy="276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D:\WE CAN READ\WCR ART Things  Background\20140314105453958_00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321" y="1819227"/>
            <a:ext cx="2093328" cy="200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27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Sam has _____.</a:t>
            </a:r>
          </a:p>
        </p:txBody>
      </p:sp>
      <p:pic>
        <p:nvPicPr>
          <p:cNvPr id="6" name="Picture 3" descr="C:\Users\Dizzy Donald\Desktop\READING with TEACHER D\GOOD ART\Darker 600 dpi\20140102143144304_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62" t="35647" r="14048" b="38672"/>
          <a:stretch/>
        </p:blipFill>
        <p:spPr bwMode="auto">
          <a:xfrm rot="8491724">
            <a:off x="7035066" y="4153483"/>
            <a:ext cx="779645" cy="234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1" y="1819227"/>
            <a:ext cx="3921224" cy="50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" r="10737"/>
          <a:stretch/>
        </p:blipFill>
        <p:spPr bwMode="auto">
          <a:xfrm flipH="1">
            <a:off x="3054678" y="4165948"/>
            <a:ext cx="3034643" cy="276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D:\WE CAN READ\WCR ART Things  Background\img-413114958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2" t="18846" r="32314" b="23896"/>
          <a:stretch/>
        </p:blipFill>
        <p:spPr bwMode="auto">
          <a:xfrm rot="5581400">
            <a:off x="5832963" y="1454959"/>
            <a:ext cx="2356453" cy="331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525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64249" y="1484784"/>
            <a:ext cx="8994767" cy="2160240"/>
          </a:xfrm>
          <a:prstGeom prst="wedgeEllipseCallout">
            <a:avLst>
              <a:gd name="adj1" fmla="val -49934"/>
              <a:gd name="adj2" fmla="val 50542"/>
            </a:avLst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have ___.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21601" y="0"/>
            <a:ext cx="9165602" cy="1412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What is in your schoolbag?</a:t>
            </a:r>
          </a:p>
        </p:txBody>
      </p:sp>
      <p:pic>
        <p:nvPicPr>
          <p:cNvPr id="20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21603" y="0"/>
            <a:ext cx="902302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7" r="10737"/>
          <a:stretch/>
        </p:blipFill>
        <p:spPr bwMode="auto">
          <a:xfrm>
            <a:off x="3212804" y="3757930"/>
            <a:ext cx="2696792" cy="307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37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Sam has </a:t>
            </a:r>
            <a:r>
              <a:rPr lang="en-CA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ruler</a:t>
            </a:r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6" name="Picture 3" descr="C:\Users\Dizzy Donald\Desktop\READING with TEACHER D\GOOD ART\Darker 600 dpi\20140102143144304_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62" t="35647" r="14048" b="38672"/>
          <a:stretch/>
        </p:blipFill>
        <p:spPr bwMode="auto">
          <a:xfrm rot="8491724">
            <a:off x="7035066" y="4153483"/>
            <a:ext cx="779645" cy="234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1" y="1819227"/>
            <a:ext cx="3921224" cy="50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" r="10737"/>
          <a:stretch/>
        </p:blipFill>
        <p:spPr bwMode="auto">
          <a:xfrm flipH="1">
            <a:off x="3054678" y="4165948"/>
            <a:ext cx="3034643" cy="276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D:\WE CAN READ\WCR ART Things  Background\img-413114958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2" t="18846" r="32314" b="23896"/>
          <a:stretch/>
        </p:blipFill>
        <p:spPr bwMode="auto">
          <a:xfrm rot="5581400">
            <a:off x="5832963" y="1454959"/>
            <a:ext cx="2356453" cy="331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85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Sam has _____.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1" y="1819227"/>
            <a:ext cx="3921224" cy="50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" r="10737"/>
          <a:stretch/>
        </p:blipFill>
        <p:spPr bwMode="auto">
          <a:xfrm flipH="1">
            <a:off x="3054678" y="4165948"/>
            <a:ext cx="3034643" cy="276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Dizzy Donald\Desktop\READING with TEACHER D\GOOD ART\Darker 600 dpi\20140102143144304_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3" t="68941" r="9897" b="13104"/>
          <a:stretch/>
        </p:blipFill>
        <p:spPr bwMode="auto">
          <a:xfrm rot="1795054">
            <a:off x="6330284" y="2017948"/>
            <a:ext cx="1543729" cy="188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WE CAN READ\WCR ART Things  Background\20140120150828630_0002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4" t="9485" b="8453"/>
          <a:stretch/>
        </p:blipFill>
        <p:spPr bwMode="auto">
          <a:xfrm>
            <a:off x="5796136" y="4126290"/>
            <a:ext cx="3120043" cy="225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8145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Sam has </a:t>
            </a:r>
            <a:r>
              <a:rPr lang="en-CA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book</a:t>
            </a:r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1" y="1819227"/>
            <a:ext cx="3921224" cy="50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" r="10737"/>
          <a:stretch/>
        </p:blipFill>
        <p:spPr bwMode="auto">
          <a:xfrm flipH="1">
            <a:off x="3054678" y="4165948"/>
            <a:ext cx="3034643" cy="276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Dizzy Donald\Desktop\READING with TEACHER D\GOOD ART\Darker 600 dpi\20140102143144304_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3" t="68941" r="9897" b="13104"/>
          <a:stretch/>
        </p:blipFill>
        <p:spPr bwMode="auto">
          <a:xfrm rot="1795054">
            <a:off x="6330284" y="2017948"/>
            <a:ext cx="1543729" cy="188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WE CAN READ\WCR ART Things  Background\20140120150828630_0002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4" t="9485" b="8453"/>
          <a:stretch/>
        </p:blipFill>
        <p:spPr bwMode="auto">
          <a:xfrm>
            <a:off x="5796136" y="4126290"/>
            <a:ext cx="3120043" cy="225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46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043608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Connect!</a:t>
            </a:r>
          </a:p>
        </p:txBody>
      </p:sp>
    </p:spTree>
    <p:extLst>
      <p:ext uri="{BB962C8B-B14F-4D97-AF65-F5344CB8AC3E}">
        <p14:creationId xmlns:p14="http://schemas.microsoft.com/office/powerpoint/2010/main" val="10343622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7828" flipV="1">
            <a:off x="4089213" y="2978610"/>
            <a:ext cx="4329536" cy="326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D:\WE CAN READ\WCR ART Things  Background\20140103104410280_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" r="48448"/>
          <a:stretch/>
        </p:blipFill>
        <p:spPr bwMode="auto">
          <a:xfrm rot="13691624">
            <a:off x="6881127" y="1518032"/>
            <a:ext cx="1289231" cy="311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112060" y="144016"/>
            <a:ext cx="8564396" cy="2132856"/>
          </a:xfrm>
          <a:prstGeom prst="wedgeEllipseCallout">
            <a:avLst>
              <a:gd name="adj1" fmla="val -34324"/>
              <a:gd name="adj2" fmla="val 8478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Get a pencil and paper!</a:t>
            </a:r>
          </a:p>
        </p:txBody>
      </p:sp>
      <p:pic>
        <p:nvPicPr>
          <p:cNvPr id="8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08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9" b="31379"/>
          <a:stretch/>
        </p:blipFill>
        <p:spPr bwMode="auto">
          <a:xfrm>
            <a:off x="3203848" y="2183367"/>
            <a:ext cx="5616733" cy="326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112060" y="44624"/>
            <a:ext cx="8924436" cy="2132856"/>
          </a:xfrm>
          <a:prstGeom prst="wedgeEllipseCallout">
            <a:avLst>
              <a:gd name="adj1" fmla="val -37396"/>
              <a:gd name="adj2" fmla="val 6424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is in your schoolbag?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107504" y="5445224"/>
            <a:ext cx="8928992" cy="1224136"/>
          </a:xfrm>
          <a:prstGeom prst="wedgeEllipseCallout">
            <a:avLst>
              <a:gd name="adj1" fmla="val 49477"/>
              <a:gd name="adj2" fmla="val 5091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have </a:t>
            </a:r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___</a:t>
            </a:r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6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34350" y="1700808"/>
            <a:ext cx="1612545" cy="252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" r="10737"/>
          <a:stretch/>
        </p:blipFill>
        <p:spPr bwMode="auto">
          <a:xfrm flipH="1">
            <a:off x="1666109" y="3469274"/>
            <a:ext cx="2168785" cy="197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90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764704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</a:t>
            </a:r>
            <a:r>
              <a:rPr lang="en-CA" sz="9600" b="1" spc="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endParaRPr lang="en-CA" sz="7200" b="1" spc="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0462" y="764704"/>
            <a:ext cx="315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CA" sz="9600" b="1" spc="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endParaRPr lang="en-CA" sz="66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5039359"/>
            <a:ext cx="6624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</a:p>
          <a:p>
            <a:pPr algn="ctr">
              <a:spcAft>
                <a:spcPts val="600"/>
              </a:spcAft>
            </a:pPr>
            <a:r>
              <a:rPr lang="en-CA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www.teacherdonald.com</a:t>
            </a:r>
            <a:endParaRPr lang="en-C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467544" y="2564904"/>
            <a:ext cx="2160240" cy="3263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7475" y="2879247"/>
            <a:ext cx="2142997" cy="2926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1988840"/>
            <a:ext cx="684076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31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lang="en-CA" sz="131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n-CA" sz="131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13100" b="1" spc="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5CAD7AC4-AF60-4513-A101-F946A44DC0A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4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12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64249" y="1484784"/>
            <a:ext cx="8994767" cy="1470784"/>
          </a:xfrm>
          <a:prstGeom prst="wedgeEllipseCallout">
            <a:avLst>
              <a:gd name="adj1" fmla="val -49934"/>
              <a:gd name="adj2" fmla="val 50542"/>
            </a:avLst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have ___.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21601" y="0"/>
            <a:ext cx="9165602" cy="1412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is in your schoolbag?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2029122" y="5157192"/>
            <a:ext cx="5066257" cy="1463680"/>
          </a:xfrm>
          <a:prstGeom prst="wedgeEllipseCallout">
            <a:avLst>
              <a:gd name="adj1" fmla="val 38731"/>
              <a:gd name="adj2" fmla="val -11885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 too!</a:t>
            </a:r>
          </a:p>
        </p:txBody>
      </p:sp>
      <p:sp>
        <p:nvSpPr>
          <p:cNvPr id="16" name="Down Arrow 15"/>
          <p:cNvSpPr/>
          <p:nvPr/>
        </p:nvSpPr>
        <p:spPr>
          <a:xfrm rot="10800000">
            <a:off x="-2" y="5157192"/>
            <a:ext cx="1014561" cy="170080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Down Arrow 16"/>
          <p:cNvSpPr/>
          <p:nvPr/>
        </p:nvSpPr>
        <p:spPr>
          <a:xfrm rot="10800000">
            <a:off x="1014559" y="5157192"/>
            <a:ext cx="1014561" cy="1681129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Down Arrow 17"/>
          <p:cNvSpPr/>
          <p:nvPr/>
        </p:nvSpPr>
        <p:spPr>
          <a:xfrm rot="10800000">
            <a:off x="7085830" y="5157192"/>
            <a:ext cx="1014561" cy="170080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Down Arrow 18"/>
          <p:cNvSpPr/>
          <p:nvPr/>
        </p:nvSpPr>
        <p:spPr>
          <a:xfrm rot="10800000">
            <a:off x="8093942" y="5157192"/>
            <a:ext cx="1014561" cy="168112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0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21603" y="0"/>
            <a:ext cx="902302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7" r="10737"/>
          <a:stretch/>
        </p:blipFill>
        <p:spPr bwMode="auto">
          <a:xfrm>
            <a:off x="3557566" y="2966123"/>
            <a:ext cx="2007268" cy="228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C:\Users\Dizzy Donald\Desktop\READING with TEACHER D\GOOD ART\Darker 600 dpi\20140102143144304_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2" t="71876" r="33063" b="16039"/>
          <a:stretch/>
        </p:blipFill>
        <p:spPr bwMode="auto">
          <a:xfrm rot="10571598">
            <a:off x="6182709" y="4019982"/>
            <a:ext cx="1806242" cy="113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7" t="32274" r="68811" b="54903"/>
          <a:stretch/>
        </p:blipFill>
        <p:spPr bwMode="auto">
          <a:xfrm rot="17680869">
            <a:off x="1472480" y="4245850"/>
            <a:ext cx="943846" cy="58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Dizzy Donald\Desktop\READING with TEACHER D\GOOD ART\Darker 600 dpi\20140102143144304_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62" t="35647" r="14048" b="38672"/>
          <a:stretch/>
        </p:blipFill>
        <p:spPr bwMode="auto">
          <a:xfrm rot="8491724">
            <a:off x="7792860" y="2824009"/>
            <a:ext cx="681876" cy="227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Dizzy Donald\Desktop\READING with TEACHER D\GOOD ART\Darker 600 dpi\20140102143144304_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3" t="68941" r="9897" b="13104"/>
          <a:stretch/>
        </p:blipFill>
        <p:spPr bwMode="auto">
          <a:xfrm rot="1795054">
            <a:off x="284153" y="3201369"/>
            <a:ext cx="1193091" cy="145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2896200">
            <a:off x="1847299" y="3597086"/>
            <a:ext cx="1846465" cy="55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Dizzy Donald\Desktop\READING with TEACHER D\GOOD ART\Darker 600 dpi\20140102143144304_0001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1" t="37498" r="67922" b="40162"/>
          <a:stretch/>
        </p:blipFill>
        <p:spPr bwMode="auto">
          <a:xfrm rot="13540354">
            <a:off x="5843979" y="3120720"/>
            <a:ext cx="837817" cy="150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58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1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Learn!</a:t>
            </a:r>
          </a:p>
        </p:txBody>
      </p:sp>
    </p:spTree>
    <p:extLst>
      <p:ext uri="{BB962C8B-B14F-4D97-AF65-F5344CB8AC3E}">
        <p14:creationId xmlns:p14="http://schemas.microsoft.com/office/powerpoint/2010/main" val="3132313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Dizzy Donald\Desktop\READING with TEACHER D\PHOTOS\IMAG31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6" t="23519" r="8716" b="29724"/>
          <a:stretch/>
        </p:blipFill>
        <p:spPr bwMode="auto">
          <a:xfrm rot="12148162">
            <a:off x="-61528" y="5112700"/>
            <a:ext cx="2282281" cy="100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izzy Donald\Desktop\READING with TEACHER D\PHOTOS\IMAG315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62" t="2747" r="25588" b="5194"/>
          <a:stretch/>
        </p:blipFill>
        <p:spPr bwMode="auto">
          <a:xfrm>
            <a:off x="547589" y="1268760"/>
            <a:ext cx="2216173" cy="214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izzy Donald\Desktop\READING with TEACHER D\PHOTOS\IMAG316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38" t="20598" r="20711" b="16863"/>
          <a:stretch/>
        </p:blipFill>
        <p:spPr bwMode="auto">
          <a:xfrm>
            <a:off x="3532449" y="1556792"/>
            <a:ext cx="2263687" cy="119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izzy Donald\Desktop\READING with TEACHER D\PHOTOS\IMAG316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10" t="31666" r="20967" b="29523"/>
          <a:stretch/>
        </p:blipFill>
        <p:spPr bwMode="auto">
          <a:xfrm rot="2108008">
            <a:off x="4501796" y="5266171"/>
            <a:ext cx="2505056" cy="75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izzy Donald\Desktop\READING with TEACHER D\PHOTOS\IMAG316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68" t="29033" r="6745" b="39230"/>
          <a:stretch/>
        </p:blipFill>
        <p:spPr bwMode="auto">
          <a:xfrm rot="779745">
            <a:off x="7075521" y="4961308"/>
            <a:ext cx="1747734" cy="116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Dizzy Donald\Dropbox\Photos (1)\IMAG3337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84" t="14361" b="18426"/>
          <a:stretch/>
        </p:blipFill>
        <p:spPr bwMode="auto">
          <a:xfrm>
            <a:off x="2572007" y="4613733"/>
            <a:ext cx="1669128" cy="21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izzy Donald\Desktop\WE CAN READ\PHOTOS\IMAG203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614" y="1396698"/>
            <a:ext cx="2672040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07504" y="121742"/>
            <a:ext cx="3096344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schoolbag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7504" y="3573016"/>
            <a:ext cx="1944216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pencil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804248" y="3573016"/>
            <a:ext cx="2232248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eraser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382180" y="121742"/>
            <a:ext cx="2575138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scissors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44008" y="3573016"/>
            <a:ext cx="1728192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ruler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555776" y="3573016"/>
            <a:ext cx="1657872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book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39027" y="121742"/>
            <a:ext cx="2897469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sandwich</a:t>
            </a:r>
          </a:p>
        </p:txBody>
      </p:sp>
    </p:spTree>
    <p:extLst>
      <p:ext uri="{BB962C8B-B14F-4D97-AF65-F5344CB8AC3E}">
        <p14:creationId xmlns:p14="http://schemas.microsoft.com/office/powerpoint/2010/main" val="31872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12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1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Read!</a:t>
            </a:r>
          </a:p>
        </p:txBody>
      </p:sp>
    </p:spTree>
    <p:extLst>
      <p:ext uri="{BB962C8B-B14F-4D97-AF65-F5344CB8AC3E}">
        <p14:creationId xmlns:p14="http://schemas.microsoft.com/office/powerpoint/2010/main" val="1749608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>
            <a:extLst>
              <a:ext uri="{FF2B5EF4-FFF2-40B4-BE49-F238E27FC236}">
                <a16:creationId xmlns:a16="http://schemas.microsoft.com/office/drawing/2014/main" id="{EAB56EA3-1C5E-4299-8FC9-4C0A03D6B6D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604" y="5510743"/>
            <a:ext cx="3861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By: Donald Joyce</a:t>
            </a:r>
          </a:p>
        </p:txBody>
      </p:sp>
      <p:sp>
        <p:nvSpPr>
          <p:cNvPr id="7" name="Oval 6"/>
          <p:cNvSpPr/>
          <p:nvPr/>
        </p:nvSpPr>
        <p:spPr>
          <a:xfrm>
            <a:off x="7164288" y="5192326"/>
            <a:ext cx="1908212" cy="1585918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 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688628"/>
            <a:ext cx="8388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Is In Your Schoolbag?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17059" y="2981215"/>
            <a:ext cx="1872594" cy="26045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87933" y="3132245"/>
            <a:ext cx="1847638" cy="24874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3686" y="2752956"/>
            <a:ext cx="1759950" cy="2701622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10737"/>
          <a:stretch/>
        </p:blipFill>
        <p:spPr bwMode="auto">
          <a:xfrm>
            <a:off x="6387392" y="4437112"/>
            <a:ext cx="1253273" cy="119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07" r="-1" b="38773"/>
          <a:stretch/>
        </p:blipFill>
        <p:spPr>
          <a:xfrm rot="20700276" flipH="1">
            <a:off x="4810607" y="4259721"/>
            <a:ext cx="1311590" cy="136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7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61">
        <p:pull/>
      </p:transition>
    </mc:Choice>
    <mc:Fallback xmlns="">
      <p:transition spd="slow" advTm="10961">
        <p:pull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438"/>
          <a:stretch/>
        </p:blipFill>
        <p:spPr>
          <a:xfrm>
            <a:off x="2068567" y="2391739"/>
            <a:ext cx="3559021" cy="26934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Speech Bubble: Rectangle with Corners Rounded 6"/>
          <p:cNvSpPr/>
          <p:nvPr/>
        </p:nvSpPr>
        <p:spPr>
          <a:xfrm>
            <a:off x="35495" y="44624"/>
            <a:ext cx="9064961" cy="2088232"/>
          </a:xfrm>
          <a:prstGeom prst="wedgeRoundRectCallout">
            <a:avLst>
              <a:gd name="adj1" fmla="val -31400"/>
              <a:gd name="adj2" fmla="val 76089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Are you ready for school?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60032" y="3022056"/>
            <a:ext cx="2736304" cy="39160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42248" y="3211638"/>
            <a:ext cx="2782280" cy="3745754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10737"/>
          <a:stretch/>
        </p:blipFill>
        <p:spPr bwMode="auto">
          <a:xfrm>
            <a:off x="7563804" y="5265036"/>
            <a:ext cx="1616708" cy="165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44" b="4761"/>
          <a:stretch/>
        </p:blipFill>
        <p:spPr>
          <a:xfrm flipH="1">
            <a:off x="35496" y="2356968"/>
            <a:ext cx="2968654" cy="45010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2" b="38773"/>
          <a:stretch/>
        </p:blipFill>
        <p:spPr>
          <a:xfrm rot="20700276" flipH="1">
            <a:off x="5959921" y="5141770"/>
            <a:ext cx="1679297" cy="1843265"/>
          </a:xfrm>
          <a:prstGeom prst="rect">
            <a:avLst/>
          </a:prstGeom>
        </p:spPr>
      </p:pic>
      <p:pic>
        <p:nvPicPr>
          <p:cNvPr id="10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87103" y="1070276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247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81639E-17 L 0.82743 0.00116 L 0.26059 0.16227 L 0.5559 0.16227 " pathEditMode="relative" rAng="0" ptsTypes="AAAA">
                                      <p:cBhvr>
                                        <p:cTn id="6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72" y="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2225</TotalTime>
  <Words>210</Words>
  <Application>Microsoft Office PowerPoint</Application>
  <PresentationFormat>On-screen Show (4:3)</PresentationFormat>
  <Paragraphs>64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Dizzy Donald</dc:creator>
  <cp:lastModifiedBy>Donald Joyce</cp:lastModifiedBy>
  <cp:revision>144</cp:revision>
  <dcterms:created xsi:type="dcterms:W3CDTF">2012-12-02T13:00:37Z</dcterms:created>
  <dcterms:modified xsi:type="dcterms:W3CDTF">2018-06-17T07:03:01Z</dcterms:modified>
</cp:coreProperties>
</file>