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9" r:id="rId4"/>
    <p:sldId id="264" r:id="rId5"/>
    <p:sldId id="265" r:id="rId6"/>
    <p:sldId id="266" r:id="rId7"/>
    <p:sldId id="267" r:id="rId8"/>
    <p:sldId id="268" r:id="rId9"/>
    <p:sldId id="269"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A78D6B-0267-3A44-8419-B3C1D6BC7F89}" v="18" dt="2020-12-27T08:39:54.6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54" autoAdjust="0"/>
  </p:normalViewPr>
  <p:slideViewPr>
    <p:cSldViewPr>
      <p:cViewPr varScale="1">
        <p:scale>
          <a:sx n="98" d="100"/>
          <a:sy n="98" d="100"/>
        </p:scale>
        <p:origin x="200" y="192"/>
      </p:cViewPr>
      <p:guideLst>
        <p:guide orient="horz" pos="2160"/>
        <p:guide pos="2880"/>
      </p:guideLst>
    </p:cSldViewPr>
  </p:slideViewPr>
  <p:outlineViewPr>
    <p:cViewPr>
      <p:scale>
        <a:sx n="33" d="100"/>
        <a:sy n="33" d="100"/>
      </p:scale>
      <p:origin x="0" y="159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mers Baptist Church" userId="c7267abe811c1ba1" providerId="LiveId" clId="{59A78D6B-0267-3A44-8419-B3C1D6BC7F89}"/>
    <pc:docChg chg="delSld modSld">
      <pc:chgData name="Summers Baptist Church" userId="c7267abe811c1ba1" providerId="LiveId" clId="{59A78D6B-0267-3A44-8419-B3C1D6BC7F89}" dt="2020-12-27T08:40:05.454" v="18" actId="2696"/>
      <pc:docMkLst>
        <pc:docMk/>
      </pc:docMkLst>
      <pc:sldChg chg="modSp del modAnim">
        <pc:chgData name="Summers Baptist Church" userId="c7267abe811c1ba1" providerId="LiveId" clId="{59A78D6B-0267-3A44-8419-B3C1D6BC7F89}" dt="2020-12-27T08:40:05.454" v="18" actId="2696"/>
        <pc:sldMkLst>
          <pc:docMk/>
          <pc:sldMk cId="0" sldId="257"/>
        </pc:sldMkLst>
        <pc:spChg chg="mod">
          <ac:chgData name="Summers Baptist Church" userId="c7267abe811c1ba1" providerId="LiveId" clId="{59A78D6B-0267-3A44-8419-B3C1D6BC7F89}" dt="2020-12-27T08:39:54.623" v="17" actId="20577"/>
          <ac:spMkLst>
            <pc:docMk/>
            <pc:sldMk cId="0" sldId="257"/>
            <ac:spMk id="3" creationId="{00000000-0000-0000-0000-000000000000}"/>
          </ac:spMkLst>
        </pc:spChg>
      </pc:sldChg>
      <pc:sldChg chg="modAnim">
        <pc:chgData name="Summers Baptist Church" userId="c7267abe811c1ba1" providerId="LiveId" clId="{59A78D6B-0267-3A44-8419-B3C1D6BC7F89}" dt="2020-12-27T08:39:35.410" v="2"/>
        <pc:sldMkLst>
          <pc:docMk/>
          <pc:sldMk cId="0" sldId="262"/>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263F0C0-6DD2-4E3D-8CD8-2B8B6853AEE4}" type="datetimeFigureOut">
              <a:rPr lang="en-US" smtClean="0"/>
              <a:pPr/>
              <a:t>12/27/20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3985DAC-8526-43D8-A320-26DB3EA79A5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63F0C0-6DD2-4E3D-8CD8-2B8B6853AEE4}" type="datetimeFigureOut">
              <a:rPr lang="en-US" smtClean="0"/>
              <a:pPr/>
              <a:t>12/27/20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85DAC-8526-43D8-A320-26DB3EA79A5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63F0C0-6DD2-4E3D-8CD8-2B8B6853AEE4}" type="datetimeFigureOut">
              <a:rPr lang="en-US" smtClean="0"/>
              <a:pPr/>
              <a:t>12/27/20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85DAC-8526-43D8-A320-26DB3EA79A5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63F0C0-6DD2-4E3D-8CD8-2B8B6853AEE4}" type="datetimeFigureOut">
              <a:rPr lang="en-US" smtClean="0"/>
              <a:pPr/>
              <a:t>12/27/20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85DAC-8526-43D8-A320-26DB3EA79A50}"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263F0C0-6DD2-4E3D-8CD8-2B8B6853AEE4}" type="datetimeFigureOut">
              <a:rPr lang="en-US" smtClean="0"/>
              <a:pPr/>
              <a:t>12/27/20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985DAC-8526-43D8-A320-26DB3EA79A50}"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263F0C0-6DD2-4E3D-8CD8-2B8B6853AEE4}" type="datetimeFigureOut">
              <a:rPr lang="en-US" smtClean="0"/>
              <a:pPr/>
              <a:t>12/27/20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985DAC-8526-43D8-A320-26DB3EA79A50}"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263F0C0-6DD2-4E3D-8CD8-2B8B6853AEE4}" type="datetimeFigureOut">
              <a:rPr lang="en-US" smtClean="0"/>
              <a:pPr/>
              <a:t>12/27/20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985DAC-8526-43D8-A320-26DB3EA79A5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263F0C0-6DD2-4E3D-8CD8-2B8B6853AEE4}" type="datetimeFigureOut">
              <a:rPr lang="en-US" smtClean="0"/>
              <a:pPr/>
              <a:t>12/27/20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985DAC-8526-43D8-A320-26DB3EA79A50}"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3F0C0-6DD2-4E3D-8CD8-2B8B6853AEE4}" type="datetimeFigureOut">
              <a:rPr lang="en-US" smtClean="0"/>
              <a:pPr/>
              <a:t>12/27/20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985DAC-8526-43D8-A320-26DB3EA79A5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0263F0C0-6DD2-4E3D-8CD8-2B8B6853AEE4}" type="datetimeFigureOut">
              <a:rPr lang="en-US" smtClean="0"/>
              <a:pPr/>
              <a:t>12/27/20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985DAC-8526-43D8-A320-26DB3EA79A5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263F0C0-6DD2-4E3D-8CD8-2B8B6853AEE4}" type="datetimeFigureOut">
              <a:rPr lang="en-US" smtClean="0"/>
              <a:pPr/>
              <a:t>12/27/20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3985DAC-8526-43D8-A320-26DB3EA79A50}"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263F0C0-6DD2-4E3D-8CD8-2B8B6853AEE4}" type="datetimeFigureOut">
              <a:rPr lang="en-US" smtClean="0"/>
              <a:pPr/>
              <a:t>12/27/20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985DAC-8526-43D8-A320-26DB3EA79A5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i="1" dirty="0"/>
              <a:t>How to Have a Perfectly Miserable Year</a:t>
            </a:r>
          </a:p>
        </p:txBody>
      </p:sp>
      <p:sp>
        <p:nvSpPr>
          <p:cNvPr id="3" name="Subtitle 2"/>
          <p:cNvSpPr>
            <a:spLocks noGrp="1"/>
          </p:cNvSpPr>
          <p:nvPr>
            <p:ph type="subTitle" idx="1"/>
          </p:nvPr>
        </p:nvSpPr>
        <p:spPr/>
        <p:txBody>
          <a:bodyPr>
            <a:normAutofit/>
          </a:bodyPr>
          <a:lstStyle/>
          <a:p>
            <a:r>
              <a:rPr lang="en-US" sz="3600" b="1" dirty="0"/>
              <a:t>Text  II Kings 7:1-11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pPr marL="857250" indent="-857250" algn="ctr">
              <a:buNone/>
            </a:pPr>
            <a:r>
              <a:rPr lang="en-US" sz="3500" b="1" dirty="0"/>
              <a:t>Those Who Will Have a Perfectly</a:t>
            </a:r>
          </a:p>
          <a:p>
            <a:pPr marL="857250" indent="-857250" algn="ctr">
              <a:buNone/>
            </a:pPr>
            <a:r>
              <a:rPr lang="en-US" sz="3500" b="1" dirty="0"/>
              <a:t>Miserable Year</a:t>
            </a:r>
          </a:p>
          <a:p>
            <a:pPr marL="857250" indent="-857250" algn="ctr">
              <a:buNone/>
            </a:pPr>
            <a:endParaRPr lang="en-US" sz="3200" b="1" dirty="0"/>
          </a:p>
          <a:p>
            <a:pPr marL="857250" indent="-857250">
              <a:buFont typeface="Wingdings" pitchFamily="2" charset="2"/>
              <a:buChar char="q"/>
            </a:pPr>
            <a:r>
              <a:rPr lang="en-US" sz="3300" b="1" dirty="0"/>
              <a:t>See the Bad in Every Situation  vs.3b</a:t>
            </a:r>
          </a:p>
          <a:p>
            <a:pPr marL="857250" indent="-857250">
              <a:buFont typeface="Wingdings" pitchFamily="2" charset="2"/>
              <a:buChar char="q"/>
            </a:pPr>
            <a:endParaRPr lang="en-US" sz="3300" b="1" dirty="0"/>
          </a:p>
          <a:p>
            <a:pPr marL="857250" indent="-857250">
              <a:buFont typeface="Wingdings" pitchFamily="2" charset="2"/>
              <a:buChar char="q"/>
            </a:pPr>
            <a:r>
              <a:rPr lang="en-US" sz="3300" b="1" dirty="0"/>
              <a:t>Have Difficulty Making Decisions  vs. 4</a:t>
            </a:r>
          </a:p>
          <a:p>
            <a:pPr marL="857250" indent="-857250">
              <a:buFont typeface="Wingdings" pitchFamily="2" charset="2"/>
              <a:buChar char="q"/>
            </a:pPr>
            <a:endParaRPr lang="en-US" sz="3300" b="1" dirty="0"/>
          </a:p>
          <a:p>
            <a:pPr marL="857250" indent="-857250">
              <a:buFont typeface="Wingdings" pitchFamily="2" charset="2"/>
              <a:buChar char="q"/>
            </a:pPr>
            <a:r>
              <a:rPr lang="en-US" sz="3300" b="1" dirty="0"/>
              <a:t>Are Not Aware when God Is Moving  </a:t>
            </a:r>
          </a:p>
          <a:p>
            <a:pPr marL="857250" indent="-857250">
              <a:buNone/>
            </a:pPr>
            <a:r>
              <a:rPr lang="en-US" sz="3300" b="1" dirty="0"/>
              <a:t>	vs. 5-7</a:t>
            </a:r>
          </a:p>
          <a:p>
            <a:pPr marL="857250" indent="-857250">
              <a:buNone/>
            </a:pPr>
            <a:endParaRPr lang="en-US" sz="3300" b="1" dirty="0"/>
          </a:p>
          <a:p>
            <a:pPr marL="857250" indent="-857250">
              <a:buFont typeface="Wingdings" pitchFamily="2" charset="2"/>
              <a:buChar char="q"/>
            </a:pPr>
            <a:r>
              <a:rPr lang="en-US" sz="3300" b="1" dirty="0"/>
              <a:t>Enjoy the Benefits of God’s Grace Selfishly vs. 8</a:t>
            </a:r>
          </a:p>
          <a:p>
            <a:pPr marL="857250" indent="-857250">
              <a:buFont typeface="Wingdings" pitchFamily="2" charset="2"/>
              <a:buChar char="q"/>
            </a:pPr>
            <a:endParaRPr lang="en-US" sz="3300" b="1" dirty="0"/>
          </a:p>
          <a:p>
            <a:pPr marL="857250" indent="-857250">
              <a:buFont typeface="Wingdings" pitchFamily="2" charset="2"/>
              <a:buChar char="q"/>
            </a:pPr>
            <a:r>
              <a:rPr lang="en-US" sz="3300" b="1" dirty="0"/>
              <a:t>Are Apprehensive about Sharing their Faith vs. 9-11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buSzPct val="100000"/>
              <a:buFont typeface="+mj-lt"/>
              <a:buAutoNum type="arabicParenR"/>
            </a:pPr>
            <a:r>
              <a:rPr lang="en-US" sz="3200" dirty="0"/>
              <a:t>Then Elisha said, Hear ye the word of the </a:t>
            </a:r>
            <a:r>
              <a:rPr lang="en-US" sz="3200" cap="small" dirty="0"/>
              <a:t>Lord</a:t>
            </a:r>
            <a:r>
              <a:rPr lang="en-US" sz="3200" dirty="0"/>
              <a:t>; Thus </a:t>
            </a:r>
            <a:r>
              <a:rPr lang="en-US" sz="3200" dirty="0" err="1"/>
              <a:t>saith</a:t>
            </a:r>
            <a:r>
              <a:rPr lang="en-US" sz="3200" dirty="0"/>
              <a:t> the </a:t>
            </a:r>
            <a:r>
              <a:rPr lang="en-US" sz="3200" cap="small" dirty="0"/>
              <a:t>Lord</a:t>
            </a:r>
            <a:r>
              <a:rPr lang="en-US" sz="3200" dirty="0"/>
              <a:t>, To morrow about this time shall a measure of fine flour be sold for a shekel, and two measures of barley for a shekel, in the gate of Samaria.</a:t>
            </a:r>
          </a:p>
          <a:p>
            <a:endParaRPr lang="en-US" dirty="0"/>
          </a:p>
        </p:txBody>
      </p:sp>
      <p:sp>
        <p:nvSpPr>
          <p:cNvPr id="3" name="Title 2"/>
          <p:cNvSpPr>
            <a:spLocks noGrp="1"/>
          </p:cNvSpPr>
          <p:nvPr>
            <p:ph type="title"/>
          </p:nvPr>
        </p:nvSpPr>
        <p:spPr/>
        <p:txBody>
          <a:bodyPr/>
          <a:lstStyle/>
          <a:p>
            <a:r>
              <a:rPr lang="en-US" dirty="0"/>
              <a:t>II Kings 7:1-11 (KJV)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marL="624078" indent="-514350">
              <a:buSzPct val="100000"/>
              <a:buFont typeface="+mj-lt"/>
              <a:buAutoNum type="arabicParenR" startAt="2"/>
            </a:pPr>
            <a:r>
              <a:rPr lang="en-US" sz="3200" dirty="0"/>
              <a:t>Then a lord on whose hand the king leaned answered the man of God, and said, Behold, if the </a:t>
            </a:r>
            <a:r>
              <a:rPr lang="en-US" sz="3200" cap="small" dirty="0"/>
              <a:t>Lord</a:t>
            </a:r>
            <a:r>
              <a:rPr lang="en-US" sz="3200" dirty="0"/>
              <a:t> would make windows in heaven, might this thing be? And he said, Behold, thou </a:t>
            </a:r>
            <a:r>
              <a:rPr lang="en-US" sz="3200" dirty="0" err="1"/>
              <a:t>shalt</a:t>
            </a:r>
            <a:r>
              <a:rPr lang="en-US" sz="3200" dirty="0"/>
              <a:t> see it with </a:t>
            </a:r>
            <a:r>
              <a:rPr lang="en-US" sz="3200" dirty="0" err="1"/>
              <a:t>thine</a:t>
            </a:r>
            <a:r>
              <a:rPr lang="en-US" sz="3200" dirty="0"/>
              <a:t> eyes, but </a:t>
            </a:r>
            <a:r>
              <a:rPr lang="en-US" sz="3200" dirty="0" err="1"/>
              <a:t>shalt</a:t>
            </a:r>
            <a:r>
              <a:rPr lang="en-US" sz="3200" dirty="0"/>
              <a:t> not eat thereof.</a:t>
            </a:r>
          </a:p>
          <a:p>
            <a:pPr marL="624078" indent="-514350">
              <a:buSzPct val="100000"/>
              <a:buFont typeface="+mj-lt"/>
              <a:buAutoNum type="arabicParenR" startAt="2"/>
            </a:pPr>
            <a:r>
              <a:rPr lang="en-US" sz="3200" dirty="0"/>
              <a:t>And there were four leprous men at the entering in of the gate: and they said one to another, Why sit we here until we die?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marL="624078" indent="-514350">
              <a:buSzPct val="100000"/>
              <a:buFont typeface="+mj-lt"/>
              <a:buAutoNum type="arabicParenR" startAt="4"/>
            </a:pPr>
            <a:r>
              <a:rPr lang="en-US" sz="3200" dirty="0"/>
              <a:t>If we say, We will enter into the city, then the famine is in the city, and we shall die there: and if we sit still here, we die also. Now therefore come, and let us fall unto the host of the Syrians: if they save us alive, we shall live; and if they kill us, we shall but die.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marL="624078" indent="-514350">
              <a:buSzPct val="100000"/>
              <a:buFont typeface="+mj-lt"/>
              <a:buAutoNum type="arabicParenR" startAt="5"/>
            </a:pPr>
            <a:r>
              <a:rPr lang="en-US" sz="3200" dirty="0"/>
              <a:t>And they rose up in the twilight, to go unto the camp of the Syrians: and when they were come to the uttermost part of the camp of Syria, behold, there was no man there.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marL="624078" indent="-514350">
              <a:buSzPct val="100000"/>
              <a:buFont typeface="+mj-lt"/>
              <a:buAutoNum type="arabicParenR" startAt="6"/>
            </a:pPr>
            <a:r>
              <a:rPr lang="en-US" sz="3000" dirty="0"/>
              <a:t>For the </a:t>
            </a:r>
            <a:r>
              <a:rPr lang="en-US" sz="3000" cap="small" dirty="0"/>
              <a:t>Lord</a:t>
            </a:r>
            <a:r>
              <a:rPr lang="en-US" sz="3000" dirty="0"/>
              <a:t> had made the host of the Syrians to hear a noise of chariots, and a noise of horses, even the noise of a great host: and they said one to another, Lo, the king of Israel hath hired against us the kings of the Hittites, and the kings of the Egyptians, to come upon us.</a:t>
            </a:r>
          </a:p>
          <a:p>
            <a:pPr marL="624078" indent="-514350">
              <a:buSzPct val="100000"/>
              <a:buFont typeface="+mj-lt"/>
              <a:buAutoNum type="arabicParenR" startAt="6"/>
            </a:pPr>
            <a:r>
              <a:rPr lang="en-US" sz="3000" dirty="0"/>
              <a:t>Wherefore they arose and fled in the twilight, and left their tents, and their horses, and their asses, even the camp as it was, and fled for their life.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marL="624078" indent="-514350">
              <a:buSzPct val="100000"/>
              <a:buFont typeface="+mj-lt"/>
              <a:buAutoNum type="arabicParenR" startAt="8"/>
            </a:pPr>
            <a:r>
              <a:rPr lang="en-US" sz="3200" dirty="0"/>
              <a:t>And when these lepers came to the uttermost part of the camp, they went into one tent, and did eat and drink, and carried thence silver, and gold, and raiment, and went and hid it; and came again, and entered into another tent, and carried thence also, and went and hid 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marL="624078" indent="-514350">
              <a:buSzPct val="100000"/>
              <a:buFont typeface="+mj-lt"/>
              <a:buAutoNum type="arabicParenR" startAt="9"/>
            </a:pPr>
            <a:r>
              <a:rPr lang="en-US" sz="3200" dirty="0"/>
              <a:t>Then they said one to another, We do not well: this day is a day of good tidings, and we hold our peace: if we tarry till the morning light, some mischief will come upon us: now therefore come, that we may go and tell the king's household.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marL="624078" indent="-514350">
              <a:buSzPct val="100000"/>
              <a:buFont typeface="+mj-lt"/>
              <a:buAutoNum type="arabicParenR" startAt="10"/>
            </a:pPr>
            <a:r>
              <a:rPr lang="en-US" sz="3200" dirty="0"/>
              <a:t>So they came and called unto the porter of the city: and they told them, saying, We came to the camp of the Syrians, and, behold, there was no man there, neither voice of man, but horses tied, and asses tied, and the tents as they were.</a:t>
            </a:r>
          </a:p>
          <a:p>
            <a:pPr marL="624078" indent="-514350">
              <a:buSzPct val="100000"/>
              <a:buFont typeface="+mj-lt"/>
              <a:buAutoNum type="arabicParenR" startAt="10"/>
            </a:pPr>
            <a:r>
              <a:rPr lang="en-US" sz="3200" dirty="0"/>
              <a:t>And he called the porters; and they told it to the king's house within.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129</TotalTime>
  <Words>609</Words>
  <Application>Microsoft Macintosh PowerPoint</Application>
  <PresentationFormat>On-screen Show (4:3)</PresentationFormat>
  <Paragraphs>27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Lucida Sans Unicode</vt:lpstr>
      <vt:lpstr>Verdana</vt:lpstr>
      <vt:lpstr>Wingdings</vt:lpstr>
      <vt:lpstr>Wingdings 2</vt:lpstr>
      <vt:lpstr>Wingdings 3</vt:lpstr>
      <vt:lpstr>Concourse</vt:lpstr>
      <vt:lpstr>How to Have a Perfectly Miserable Year</vt:lpstr>
      <vt:lpstr>II Kings 7:1-11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Defining Moment</dc:title>
  <dc:creator>Paul Young</dc:creator>
  <cp:lastModifiedBy>Summers Baptist Church</cp:lastModifiedBy>
  <cp:revision>19</cp:revision>
  <dcterms:created xsi:type="dcterms:W3CDTF">2009-06-07T03:52:26Z</dcterms:created>
  <dcterms:modified xsi:type="dcterms:W3CDTF">2020-12-27T08:40:15Z</dcterms:modified>
</cp:coreProperties>
</file>