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57" r:id="rId4"/>
    <p:sldId id="258" r:id="rId5"/>
    <p:sldId id="259" r:id="rId6"/>
    <p:sldId id="260" r:id="rId7"/>
    <p:sldId id="261" r:id="rId8"/>
    <p:sldId id="262" r:id="rId9"/>
    <p:sldId id="282" r:id="rId10"/>
    <p:sldId id="263" r:id="rId11"/>
    <p:sldId id="264" r:id="rId12"/>
    <p:sldId id="265" r:id="rId13"/>
    <p:sldId id="266" r:id="rId14"/>
    <p:sldId id="267" r:id="rId15"/>
    <p:sldId id="268" r:id="rId16"/>
    <p:sldId id="283" r:id="rId17"/>
    <p:sldId id="269" r:id="rId18"/>
    <p:sldId id="270" r:id="rId19"/>
    <p:sldId id="271" r:id="rId20"/>
    <p:sldId id="281" r:id="rId21"/>
    <p:sldId id="272" r:id="rId22"/>
    <p:sldId id="273" r:id="rId23"/>
    <p:sldId id="274" r:id="rId24"/>
    <p:sldId id="275" r:id="rId25"/>
    <p:sldId id="276" r:id="rId26"/>
    <p:sldId id="284" r:id="rId27"/>
    <p:sldId id="277" r:id="rId28"/>
    <p:sldId id="278" r:id="rId29"/>
    <p:sldId id="279"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EDF6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B42C54-E587-4AEB-8604-24719D48034F}" v="762" dt="2021-01-13T01:20:11.7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LOS SEPULVEDA" userId="02ea19f5a9a34778" providerId="LiveId" clId="{CEB42C54-E587-4AEB-8604-24719D48034F}"/>
    <pc:docChg chg="custSel modSld">
      <pc:chgData name="CARLOS SEPULVEDA" userId="02ea19f5a9a34778" providerId="LiveId" clId="{CEB42C54-E587-4AEB-8604-24719D48034F}" dt="2021-01-13T01:20:11.747" v="762" actId="115"/>
      <pc:docMkLst>
        <pc:docMk/>
      </pc:docMkLst>
      <pc:sldChg chg="modSp modAnim">
        <pc:chgData name="CARLOS SEPULVEDA" userId="02ea19f5a9a34778" providerId="LiveId" clId="{CEB42C54-E587-4AEB-8604-24719D48034F}" dt="2021-01-13T01:19:13.745" v="760" actId="115"/>
        <pc:sldMkLst>
          <pc:docMk/>
          <pc:sldMk cId="3657378405" sldId="256"/>
        </pc:sldMkLst>
        <pc:spChg chg="mod">
          <ac:chgData name="CARLOS SEPULVEDA" userId="02ea19f5a9a34778" providerId="LiveId" clId="{CEB42C54-E587-4AEB-8604-24719D48034F}" dt="2021-01-13T01:19:13.745" v="760" actId="115"/>
          <ac:spMkLst>
            <pc:docMk/>
            <pc:sldMk cId="3657378405" sldId="256"/>
            <ac:spMk id="2" creationId="{00000000-0000-0000-0000-000000000000}"/>
          </ac:spMkLst>
        </pc:spChg>
      </pc:sldChg>
      <pc:sldChg chg="modSp mod modAnim">
        <pc:chgData name="CARLOS SEPULVEDA" userId="02ea19f5a9a34778" providerId="LiveId" clId="{CEB42C54-E587-4AEB-8604-24719D48034F}" dt="2021-01-13T00:38:20.772" v="715"/>
        <pc:sldMkLst>
          <pc:docMk/>
          <pc:sldMk cId="3956573470" sldId="257"/>
        </pc:sldMkLst>
        <pc:spChg chg="mod">
          <ac:chgData name="CARLOS SEPULVEDA" userId="02ea19f5a9a34778" providerId="LiveId" clId="{CEB42C54-E587-4AEB-8604-24719D48034F}" dt="2021-01-12T23:32:04.194" v="293" actId="404"/>
          <ac:spMkLst>
            <pc:docMk/>
            <pc:sldMk cId="3956573470" sldId="257"/>
            <ac:spMk id="3" creationId="{00000000-0000-0000-0000-000000000000}"/>
          </ac:spMkLst>
        </pc:spChg>
      </pc:sldChg>
      <pc:sldChg chg="modSp mod modAnim">
        <pc:chgData name="CARLOS SEPULVEDA" userId="02ea19f5a9a34778" providerId="LiveId" clId="{CEB42C54-E587-4AEB-8604-24719D48034F}" dt="2021-01-13T00:44:53.399" v="739" actId="207"/>
        <pc:sldMkLst>
          <pc:docMk/>
          <pc:sldMk cId="1693808199" sldId="258"/>
        </pc:sldMkLst>
        <pc:spChg chg="mod">
          <ac:chgData name="CARLOS SEPULVEDA" userId="02ea19f5a9a34778" providerId="LiveId" clId="{CEB42C54-E587-4AEB-8604-24719D48034F}" dt="2021-01-13T00:44:53.399" v="739" actId="207"/>
          <ac:spMkLst>
            <pc:docMk/>
            <pc:sldMk cId="1693808199" sldId="258"/>
            <ac:spMk id="2" creationId="{00000000-0000-0000-0000-000000000000}"/>
          </ac:spMkLst>
        </pc:spChg>
        <pc:spChg chg="mod">
          <ac:chgData name="CARLOS SEPULVEDA" userId="02ea19f5a9a34778" providerId="LiveId" clId="{CEB42C54-E587-4AEB-8604-24719D48034F}" dt="2021-01-13T00:44:36.616" v="738" actId="14100"/>
          <ac:spMkLst>
            <pc:docMk/>
            <pc:sldMk cId="1693808199" sldId="258"/>
            <ac:spMk id="3" creationId="{00000000-0000-0000-0000-000000000000}"/>
          </ac:spMkLst>
        </pc:spChg>
      </pc:sldChg>
      <pc:sldChg chg="modSp mod modAnim">
        <pc:chgData name="CARLOS SEPULVEDA" userId="02ea19f5a9a34778" providerId="LiveId" clId="{CEB42C54-E587-4AEB-8604-24719D48034F}" dt="2021-01-12T23:23:08.342" v="73" actId="5793"/>
        <pc:sldMkLst>
          <pc:docMk/>
          <pc:sldMk cId="2795625647" sldId="259"/>
        </pc:sldMkLst>
        <pc:spChg chg="mod">
          <ac:chgData name="CARLOS SEPULVEDA" userId="02ea19f5a9a34778" providerId="LiveId" clId="{CEB42C54-E587-4AEB-8604-24719D48034F}" dt="2021-01-12T23:23:08.342" v="73" actId="5793"/>
          <ac:spMkLst>
            <pc:docMk/>
            <pc:sldMk cId="2795625647" sldId="259"/>
            <ac:spMk id="3" creationId="{00000000-0000-0000-0000-000000000000}"/>
          </ac:spMkLst>
        </pc:spChg>
      </pc:sldChg>
      <pc:sldChg chg="modSp mod modAnim">
        <pc:chgData name="CARLOS SEPULVEDA" userId="02ea19f5a9a34778" providerId="LiveId" clId="{CEB42C54-E587-4AEB-8604-24719D48034F}" dt="2021-01-12T23:27:23.165" v="91"/>
        <pc:sldMkLst>
          <pc:docMk/>
          <pc:sldMk cId="3474431178" sldId="260"/>
        </pc:sldMkLst>
        <pc:spChg chg="mod">
          <ac:chgData name="CARLOS SEPULVEDA" userId="02ea19f5a9a34778" providerId="LiveId" clId="{CEB42C54-E587-4AEB-8604-24719D48034F}" dt="2021-01-12T23:25:48.946" v="84" actId="20577"/>
          <ac:spMkLst>
            <pc:docMk/>
            <pc:sldMk cId="3474431178" sldId="260"/>
            <ac:spMk id="3" creationId="{00000000-0000-0000-0000-000000000000}"/>
          </ac:spMkLst>
        </pc:spChg>
      </pc:sldChg>
      <pc:sldChg chg="modSp mod modAnim">
        <pc:chgData name="CARLOS SEPULVEDA" userId="02ea19f5a9a34778" providerId="LiveId" clId="{CEB42C54-E587-4AEB-8604-24719D48034F}" dt="2021-01-13T01:18:53.792" v="758" actId="115"/>
        <pc:sldMkLst>
          <pc:docMk/>
          <pc:sldMk cId="2645009416" sldId="261"/>
        </pc:sldMkLst>
        <pc:spChg chg="mod">
          <ac:chgData name="CARLOS SEPULVEDA" userId="02ea19f5a9a34778" providerId="LiveId" clId="{CEB42C54-E587-4AEB-8604-24719D48034F}" dt="2021-01-13T01:18:53.792" v="758" actId="115"/>
          <ac:spMkLst>
            <pc:docMk/>
            <pc:sldMk cId="2645009416" sldId="261"/>
            <ac:spMk id="2" creationId="{00000000-0000-0000-0000-000000000000}"/>
          </ac:spMkLst>
        </pc:spChg>
        <pc:spChg chg="mod">
          <ac:chgData name="CARLOS SEPULVEDA" userId="02ea19f5a9a34778" providerId="LiveId" clId="{CEB42C54-E587-4AEB-8604-24719D48034F}" dt="2021-01-12T23:28:34.913" v="99" actId="5793"/>
          <ac:spMkLst>
            <pc:docMk/>
            <pc:sldMk cId="2645009416" sldId="261"/>
            <ac:spMk id="3" creationId="{00000000-0000-0000-0000-000000000000}"/>
          </ac:spMkLst>
        </pc:spChg>
      </pc:sldChg>
      <pc:sldChg chg="modSp mod modAnim">
        <pc:chgData name="CARLOS SEPULVEDA" userId="02ea19f5a9a34778" providerId="LiveId" clId="{CEB42C54-E587-4AEB-8604-24719D48034F}" dt="2021-01-13T01:18:45.541" v="757" actId="115"/>
        <pc:sldMkLst>
          <pc:docMk/>
          <pc:sldMk cId="3074698531" sldId="262"/>
        </pc:sldMkLst>
        <pc:spChg chg="mod">
          <ac:chgData name="CARLOS SEPULVEDA" userId="02ea19f5a9a34778" providerId="LiveId" clId="{CEB42C54-E587-4AEB-8604-24719D48034F}" dt="2021-01-13T01:18:45.541" v="757" actId="115"/>
          <ac:spMkLst>
            <pc:docMk/>
            <pc:sldMk cId="3074698531" sldId="262"/>
            <ac:spMk id="2" creationId="{00000000-0000-0000-0000-000000000000}"/>
          </ac:spMkLst>
        </pc:spChg>
        <pc:spChg chg="mod">
          <ac:chgData name="CARLOS SEPULVEDA" userId="02ea19f5a9a34778" providerId="LiveId" clId="{CEB42C54-E587-4AEB-8604-24719D48034F}" dt="2021-01-13T00:55:20.213" v="745" actId="207"/>
          <ac:spMkLst>
            <pc:docMk/>
            <pc:sldMk cId="3074698531" sldId="262"/>
            <ac:spMk id="3" creationId="{00000000-0000-0000-0000-000000000000}"/>
          </ac:spMkLst>
        </pc:spChg>
      </pc:sldChg>
      <pc:sldChg chg="modSp mod modAnim">
        <pc:chgData name="CARLOS SEPULVEDA" userId="02ea19f5a9a34778" providerId="LiveId" clId="{CEB42C54-E587-4AEB-8604-24719D48034F}" dt="2021-01-12T23:43:27.998" v="361"/>
        <pc:sldMkLst>
          <pc:docMk/>
          <pc:sldMk cId="3671026674" sldId="263"/>
        </pc:sldMkLst>
        <pc:spChg chg="mod">
          <ac:chgData name="CARLOS SEPULVEDA" userId="02ea19f5a9a34778" providerId="LiveId" clId="{CEB42C54-E587-4AEB-8604-24719D48034F}" dt="2021-01-12T23:42:19.910" v="355" actId="115"/>
          <ac:spMkLst>
            <pc:docMk/>
            <pc:sldMk cId="3671026674" sldId="263"/>
            <ac:spMk id="2" creationId="{00000000-0000-0000-0000-000000000000}"/>
          </ac:spMkLst>
        </pc:spChg>
        <pc:spChg chg="mod">
          <ac:chgData name="CARLOS SEPULVEDA" userId="02ea19f5a9a34778" providerId="LiveId" clId="{CEB42C54-E587-4AEB-8604-24719D48034F}" dt="2021-01-12T23:41:38.982" v="354" actId="27636"/>
          <ac:spMkLst>
            <pc:docMk/>
            <pc:sldMk cId="3671026674" sldId="263"/>
            <ac:spMk id="3" creationId="{00000000-0000-0000-0000-000000000000}"/>
          </ac:spMkLst>
        </pc:spChg>
      </pc:sldChg>
      <pc:sldChg chg="modSp mod modAnim">
        <pc:chgData name="CARLOS SEPULVEDA" userId="02ea19f5a9a34778" providerId="LiveId" clId="{CEB42C54-E587-4AEB-8604-24719D48034F}" dt="2021-01-12T23:44:55.204" v="378"/>
        <pc:sldMkLst>
          <pc:docMk/>
          <pc:sldMk cId="1942351330" sldId="264"/>
        </pc:sldMkLst>
        <pc:spChg chg="mod">
          <ac:chgData name="CARLOS SEPULVEDA" userId="02ea19f5a9a34778" providerId="LiveId" clId="{CEB42C54-E587-4AEB-8604-24719D48034F}" dt="2021-01-12T23:43:59.376" v="366" actId="1076"/>
          <ac:spMkLst>
            <pc:docMk/>
            <pc:sldMk cId="1942351330" sldId="264"/>
            <ac:spMk id="2" creationId="{00000000-0000-0000-0000-000000000000}"/>
          </ac:spMkLst>
        </pc:spChg>
        <pc:spChg chg="mod">
          <ac:chgData name="CARLOS SEPULVEDA" userId="02ea19f5a9a34778" providerId="LiveId" clId="{CEB42C54-E587-4AEB-8604-24719D48034F}" dt="2021-01-12T23:44:30.082" v="376" actId="403"/>
          <ac:spMkLst>
            <pc:docMk/>
            <pc:sldMk cId="1942351330" sldId="264"/>
            <ac:spMk id="3" creationId="{00000000-0000-0000-0000-000000000000}"/>
          </ac:spMkLst>
        </pc:spChg>
      </pc:sldChg>
      <pc:sldChg chg="modSp mod modAnim">
        <pc:chgData name="CARLOS SEPULVEDA" userId="02ea19f5a9a34778" providerId="LiveId" clId="{CEB42C54-E587-4AEB-8604-24719D48034F}" dt="2021-01-13T01:18:34.155" v="756" actId="115"/>
        <pc:sldMkLst>
          <pc:docMk/>
          <pc:sldMk cId="3775002281" sldId="265"/>
        </pc:sldMkLst>
        <pc:spChg chg="mod">
          <ac:chgData name="CARLOS SEPULVEDA" userId="02ea19f5a9a34778" providerId="LiveId" clId="{CEB42C54-E587-4AEB-8604-24719D48034F}" dt="2021-01-13T01:18:34.155" v="756" actId="115"/>
          <ac:spMkLst>
            <pc:docMk/>
            <pc:sldMk cId="3775002281" sldId="265"/>
            <ac:spMk id="2" creationId="{00000000-0000-0000-0000-000000000000}"/>
          </ac:spMkLst>
        </pc:spChg>
        <pc:spChg chg="mod">
          <ac:chgData name="CARLOS SEPULVEDA" userId="02ea19f5a9a34778" providerId="LiveId" clId="{CEB42C54-E587-4AEB-8604-24719D48034F}" dt="2021-01-12T23:46:15.651" v="396" actId="403"/>
          <ac:spMkLst>
            <pc:docMk/>
            <pc:sldMk cId="3775002281" sldId="265"/>
            <ac:spMk id="3" creationId="{00000000-0000-0000-0000-000000000000}"/>
          </ac:spMkLst>
        </pc:spChg>
      </pc:sldChg>
      <pc:sldChg chg="modSp mod modAnim">
        <pc:chgData name="CARLOS SEPULVEDA" userId="02ea19f5a9a34778" providerId="LiveId" clId="{CEB42C54-E587-4AEB-8604-24719D48034F}" dt="2021-01-12T23:48:10.097" v="407"/>
        <pc:sldMkLst>
          <pc:docMk/>
          <pc:sldMk cId="1122332815" sldId="266"/>
        </pc:sldMkLst>
        <pc:spChg chg="mod">
          <ac:chgData name="CARLOS SEPULVEDA" userId="02ea19f5a9a34778" providerId="LiveId" clId="{CEB42C54-E587-4AEB-8604-24719D48034F}" dt="2021-01-12T23:47:59.181" v="406" actId="20577"/>
          <ac:spMkLst>
            <pc:docMk/>
            <pc:sldMk cId="1122332815" sldId="266"/>
            <ac:spMk id="3" creationId="{00000000-0000-0000-0000-000000000000}"/>
          </ac:spMkLst>
        </pc:spChg>
      </pc:sldChg>
      <pc:sldChg chg="modSp mod modAnim">
        <pc:chgData name="CARLOS SEPULVEDA" userId="02ea19f5a9a34778" providerId="LiveId" clId="{CEB42C54-E587-4AEB-8604-24719D48034F}" dt="2021-01-13T01:20:11.747" v="762" actId="115"/>
        <pc:sldMkLst>
          <pc:docMk/>
          <pc:sldMk cId="2214666852" sldId="267"/>
        </pc:sldMkLst>
        <pc:spChg chg="mod">
          <ac:chgData name="CARLOS SEPULVEDA" userId="02ea19f5a9a34778" providerId="LiveId" clId="{CEB42C54-E587-4AEB-8604-24719D48034F}" dt="2021-01-13T01:20:11.747" v="762" actId="115"/>
          <ac:spMkLst>
            <pc:docMk/>
            <pc:sldMk cId="2214666852" sldId="267"/>
            <ac:spMk id="2" creationId="{00000000-0000-0000-0000-000000000000}"/>
          </ac:spMkLst>
        </pc:spChg>
        <pc:spChg chg="mod">
          <ac:chgData name="CARLOS SEPULVEDA" userId="02ea19f5a9a34778" providerId="LiveId" clId="{CEB42C54-E587-4AEB-8604-24719D48034F}" dt="2021-01-12T23:49:26.840" v="424" actId="27636"/>
          <ac:spMkLst>
            <pc:docMk/>
            <pc:sldMk cId="2214666852" sldId="267"/>
            <ac:spMk id="3" creationId="{00000000-0000-0000-0000-000000000000}"/>
          </ac:spMkLst>
        </pc:spChg>
      </pc:sldChg>
      <pc:sldChg chg="addSp delSp modSp mod modAnim">
        <pc:chgData name="CARLOS SEPULVEDA" userId="02ea19f5a9a34778" providerId="LiveId" clId="{CEB42C54-E587-4AEB-8604-24719D48034F}" dt="2021-01-12T23:51:08.280" v="438" actId="20577"/>
        <pc:sldMkLst>
          <pc:docMk/>
          <pc:sldMk cId="3682078333" sldId="268"/>
        </pc:sldMkLst>
        <pc:spChg chg="del mod">
          <ac:chgData name="CARLOS SEPULVEDA" userId="02ea19f5a9a34778" providerId="LiveId" clId="{CEB42C54-E587-4AEB-8604-24719D48034F}" dt="2021-01-12T23:50:34.863" v="428" actId="21"/>
          <ac:spMkLst>
            <pc:docMk/>
            <pc:sldMk cId="3682078333" sldId="268"/>
            <ac:spMk id="2" creationId="{00000000-0000-0000-0000-000000000000}"/>
          </ac:spMkLst>
        </pc:spChg>
        <pc:spChg chg="mod">
          <ac:chgData name="CARLOS SEPULVEDA" userId="02ea19f5a9a34778" providerId="LiveId" clId="{CEB42C54-E587-4AEB-8604-24719D48034F}" dt="2021-01-12T23:51:08.280" v="438" actId="20577"/>
          <ac:spMkLst>
            <pc:docMk/>
            <pc:sldMk cId="3682078333" sldId="268"/>
            <ac:spMk id="3" creationId="{00000000-0000-0000-0000-000000000000}"/>
          </ac:spMkLst>
        </pc:spChg>
        <pc:spChg chg="add del mod">
          <ac:chgData name="CARLOS SEPULVEDA" userId="02ea19f5a9a34778" providerId="LiveId" clId="{CEB42C54-E587-4AEB-8604-24719D48034F}" dt="2021-01-12T23:50:39.026" v="429" actId="21"/>
          <ac:spMkLst>
            <pc:docMk/>
            <pc:sldMk cId="3682078333" sldId="268"/>
            <ac:spMk id="5" creationId="{F9FFA2F0-F7BC-4881-A9CF-D71AAE89D32B}"/>
          </ac:spMkLst>
        </pc:spChg>
      </pc:sldChg>
      <pc:sldChg chg="modSp mod modAnim">
        <pc:chgData name="CARLOS SEPULVEDA" userId="02ea19f5a9a34778" providerId="LiveId" clId="{CEB42C54-E587-4AEB-8604-24719D48034F}" dt="2021-01-13T00:56:52.775" v="749" actId="207"/>
        <pc:sldMkLst>
          <pc:docMk/>
          <pc:sldMk cId="4201521939" sldId="269"/>
        </pc:sldMkLst>
        <pc:spChg chg="mod">
          <ac:chgData name="CARLOS SEPULVEDA" userId="02ea19f5a9a34778" providerId="LiveId" clId="{CEB42C54-E587-4AEB-8604-24719D48034F}" dt="2021-01-12T23:55:21.912" v="469" actId="1076"/>
          <ac:spMkLst>
            <pc:docMk/>
            <pc:sldMk cId="4201521939" sldId="269"/>
            <ac:spMk id="2" creationId="{00000000-0000-0000-0000-000000000000}"/>
          </ac:spMkLst>
        </pc:spChg>
        <pc:spChg chg="mod">
          <ac:chgData name="CARLOS SEPULVEDA" userId="02ea19f5a9a34778" providerId="LiveId" clId="{CEB42C54-E587-4AEB-8604-24719D48034F}" dt="2021-01-13T00:56:52.775" v="749" actId="207"/>
          <ac:spMkLst>
            <pc:docMk/>
            <pc:sldMk cId="4201521939" sldId="269"/>
            <ac:spMk id="3" creationId="{00000000-0000-0000-0000-000000000000}"/>
          </ac:spMkLst>
        </pc:spChg>
      </pc:sldChg>
      <pc:sldChg chg="delSp modSp mod modAnim">
        <pc:chgData name="CARLOS SEPULVEDA" userId="02ea19f5a9a34778" providerId="LiveId" clId="{CEB42C54-E587-4AEB-8604-24719D48034F}" dt="2021-01-12T23:56:35.484" v="485" actId="27636"/>
        <pc:sldMkLst>
          <pc:docMk/>
          <pc:sldMk cId="3386010365" sldId="270"/>
        </pc:sldMkLst>
        <pc:spChg chg="del mod">
          <ac:chgData name="CARLOS SEPULVEDA" userId="02ea19f5a9a34778" providerId="LiveId" clId="{CEB42C54-E587-4AEB-8604-24719D48034F}" dt="2021-01-12T23:56:04.753" v="474" actId="21"/>
          <ac:spMkLst>
            <pc:docMk/>
            <pc:sldMk cId="3386010365" sldId="270"/>
            <ac:spMk id="2" creationId="{00000000-0000-0000-0000-000000000000}"/>
          </ac:spMkLst>
        </pc:spChg>
        <pc:spChg chg="mod">
          <ac:chgData name="CARLOS SEPULVEDA" userId="02ea19f5a9a34778" providerId="LiveId" clId="{CEB42C54-E587-4AEB-8604-24719D48034F}" dt="2021-01-12T23:56:35.484" v="485" actId="27636"/>
          <ac:spMkLst>
            <pc:docMk/>
            <pc:sldMk cId="3386010365" sldId="270"/>
            <ac:spMk id="3" creationId="{00000000-0000-0000-0000-000000000000}"/>
          </ac:spMkLst>
        </pc:spChg>
      </pc:sldChg>
      <pc:sldChg chg="modSp mod modAnim">
        <pc:chgData name="CARLOS SEPULVEDA" userId="02ea19f5a9a34778" providerId="LiveId" clId="{CEB42C54-E587-4AEB-8604-24719D48034F}" dt="2021-01-12T23:59:14.344" v="524"/>
        <pc:sldMkLst>
          <pc:docMk/>
          <pc:sldMk cId="2816107526" sldId="271"/>
        </pc:sldMkLst>
        <pc:spChg chg="mod">
          <ac:chgData name="CARLOS SEPULVEDA" userId="02ea19f5a9a34778" providerId="LiveId" clId="{CEB42C54-E587-4AEB-8604-24719D48034F}" dt="2021-01-12T23:57:50.761" v="511" actId="115"/>
          <ac:spMkLst>
            <pc:docMk/>
            <pc:sldMk cId="2816107526" sldId="271"/>
            <ac:spMk id="2" creationId="{00000000-0000-0000-0000-000000000000}"/>
          </ac:spMkLst>
        </pc:spChg>
        <pc:spChg chg="mod">
          <ac:chgData name="CARLOS SEPULVEDA" userId="02ea19f5a9a34778" providerId="LiveId" clId="{CEB42C54-E587-4AEB-8604-24719D48034F}" dt="2021-01-12T23:59:07.087" v="523" actId="403"/>
          <ac:spMkLst>
            <pc:docMk/>
            <pc:sldMk cId="2816107526" sldId="271"/>
            <ac:spMk id="3" creationId="{00000000-0000-0000-0000-000000000000}"/>
          </ac:spMkLst>
        </pc:spChg>
      </pc:sldChg>
      <pc:sldChg chg="addSp delSp modSp mod modAnim">
        <pc:chgData name="CARLOS SEPULVEDA" userId="02ea19f5a9a34778" providerId="LiveId" clId="{CEB42C54-E587-4AEB-8604-24719D48034F}" dt="2021-01-13T00:08:10.867" v="606" actId="313"/>
        <pc:sldMkLst>
          <pc:docMk/>
          <pc:sldMk cId="778792764" sldId="272"/>
        </pc:sldMkLst>
        <pc:spChg chg="del">
          <ac:chgData name="CARLOS SEPULVEDA" userId="02ea19f5a9a34778" providerId="LiveId" clId="{CEB42C54-E587-4AEB-8604-24719D48034F}" dt="2021-01-13T00:02:42.362" v="571" actId="21"/>
          <ac:spMkLst>
            <pc:docMk/>
            <pc:sldMk cId="778792764" sldId="272"/>
            <ac:spMk id="2" creationId="{00000000-0000-0000-0000-000000000000}"/>
          </ac:spMkLst>
        </pc:spChg>
        <pc:spChg chg="mod">
          <ac:chgData name="CARLOS SEPULVEDA" userId="02ea19f5a9a34778" providerId="LiveId" clId="{CEB42C54-E587-4AEB-8604-24719D48034F}" dt="2021-01-13T00:08:10.867" v="606" actId="313"/>
          <ac:spMkLst>
            <pc:docMk/>
            <pc:sldMk cId="778792764" sldId="272"/>
            <ac:spMk id="3" creationId="{00000000-0000-0000-0000-000000000000}"/>
          </ac:spMkLst>
        </pc:spChg>
        <pc:spChg chg="add del mod">
          <ac:chgData name="CARLOS SEPULVEDA" userId="02ea19f5a9a34778" providerId="LiveId" clId="{CEB42C54-E587-4AEB-8604-24719D48034F}" dt="2021-01-13T00:02:46.303" v="572" actId="21"/>
          <ac:spMkLst>
            <pc:docMk/>
            <pc:sldMk cId="778792764" sldId="272"/>
            <ac:spMk id="5" creationId="{239D69A9-72B8-46F5-B629-712274E44F57}"/>
          </ac:spMkLst>
        </pc:spChg>
      </pc:sldChg>
      <pc:sldChg chg="addSp delSp modSp mod modAnim">
        <pc:chgData name="CARLOS SEPULVEDA" userId="02ea19f5a9a34778" providerId="LiveId" clId="{CEB42C54-E587-4AEB-8604-24719D48034F}" dt="2021-01-13T00:09:52.574" v="627" actId="207"/>
        <pc:sldMkLst>
          <pc:docMk/>
          <pc:sldMk cId="2622648500" sldId="273"/>
        </pc:sldMkLst>
        <pc:spChg chg="del">
          <ac:chgData name="CARLOS SEPULVEDA" userId="02ea19f5a9a34778" providerId="LiveId" clId="{CEB42C54-E587-4AEB-8604-24719D48034F}" dt="2021-01-13T00:08:42.765" v="607" actId="21"/>
          <ac:spMkLst>
            <pc:docMk/>
            <pc:sldMk cId="2622648500" sldId="273"/>
            <ac:spMk id="2" creationId="{00000000-0000-0000-0000-000000000000}"/>
          </ac:spMkLst>
        </pc:spChg>
        <pc:spChg chg="mod">
          <ac:chgData name="CARLOS SEPULVEDA" userId="02ea19f5a9a34778" providerId="LiveId" clId="{CEB42C54-E587-4AEB-8604-24719D48034F}" dt="2021-01-13T00:09:52.574" v="627" actId="207"/>
          <ac:spMkLst>
            <pc:docMk/>
            <pc:sldMk cId="2622648500" sldId="273"/>
            <ac:spMk id="3" creationId="{00000000-0000-0000-0000-000000000000}"/>
          </ac:spMkLst>
        </pc:spChg>
        <pc:spChg chg="add del mod">
          <ac:chgData name="CARLOS SEPULVEDA" userId="02ea19f5a9a34778" providerId="LiveId" clId="{CEB42C54-E587-4AEB-8604-24719D48034F}" dt="2021-01-13T00:08:46.428" v="608" actId="21"/>
          <ac:spMkLst>
            <pc:docMk/>
            <pc:sldMk cId="2622648500" sldId="273"/>
            <ac:spMk id="5" creationId="{34BFE958-BCE3-437C-ADF5-56E6C8A8A661}"/>
          </ac:spMkLst>
        </pc:spChg>
      </pc:sldChg>
      <pc:sldChg chg="modSp mod modAnim">
        <pc:chgData name="CARLOS SEPULVEDA" userId="02ea19f5a9a34778" providerId="LiveId" clId="{CEB42C54-E587-4AEB-8604-24719D48034F}" dt="2021-01-13T00:22:39.592" v="638"/>
        <pc:sldMkLst>
          <pc:docMk/>
          <pc:sldMk cId="222035568" sldId="274"/>
        </pc:sldMkLst>
        <pc:spChg chg="mod">
          <ac:chgData name="CARLOS SEPULVEDA" userId="02ea19f5a9a34778" providerId="LiveId" clId="{CEB42C54-E587-4AEB-8604-24719D48034F}" dt="2021-01-13T00:10:31.979" v="633" actId="14100"/>
          <ac:spMkLst>
            <pc:docMk/>
            <pc:sldMk cId="222035568" sldId="274"/>
            <ac:spMk id="2" creationId="{00000000-0000-0000-0000-000000000000}"/>
          </ac:spMkLst>
        </pc:spChg>
        <pc:spChg chg="mod">
          <ac:chgData name="CARLOS SEPULVEDA" userId="02ea19f5a9a34778" providerId="LiveId" clId="{CEB42C54-E587-4AEB-8604-24719D48034F}" dt="2021-01-13T00:11:03.028" v="636" actId="403"/>
          <ac:spMkLst>
            <pc:docMk/>
            <pc:sldMk cId="222035568" sldId="274"/>
            <ac:spMk id="3" creationId="{00000000-0000-0000-0000-000000000000}"/>
          </ac:spMkLst>
        </pc:spChg>
      </pc:sldChg>
      <pc:sldChg chg="addSp delSp modSp mod modAnim">
        <pc:chgData name="CARLOS SEPULVEDA" userId="02ea19f5a9a34778" providerId="LiveId" clId="{CEB42C54-E587-4AEB-8604-24719D48034F}" dt="2021-01-13T00:58:11.729" v="752" actId="207"/>
        <pc:sldMkLst>
          <pc:docMk/>
          <pc:sldMk cId="2626879" sldId="275"/>
        </pc:sldMkLst>
        <pc:spChg chg="del">
          <ac:chgData name="CARLOS SEPULVEDA" userId="02ea19f5a9a34778" providerId="LiveId" clId="{CEB42C54-E587-4AEB-8604-24719D48034F}" dt="2021-01-13T00:23:06.185" v="639" actId="21"/>
          <ac:spMkLst>
            <pc:docMk/>
            <pc:sldMk cId="2626879" sldId="275"/>
            <ac:spMk id="2" creationId="{00000000-0000-0000-0000-000000000000}"/>
          </ac:spMkLst>
        </pc:spChg>
        <pc:spChg chg="mod">
          <ac:chgData name="CARLOS SEPULVEDA" userId="02ea19f5a9a34778" providerId="LiveId" clId="{CEB42C54-E587-4AEB-8604-24719D48034F}" dt="2021-01-13T00:58:11.729" v="752" actId="207"/>
          <ac:spMkLst>
            <pc:docMk/>
            <pc:sldMk cId="2626879" sldId="275"/>
            <ac:spMk id="3" creationId="{00000000-0000-0000-0000-000000000000}"/>
          </ac:spMkLst>
        </pc:spChg>
        <pc:spChg chg="add del mod">
          <ac:chgData name="CARLOS SEPULVEDA" userId="02ea19f5a9a34778" providerId="LiveId" clId="{CEB42C54-E587-4AEB-8604-24719D48034F}" dt="2021-01-13T00:23:28.378" v="640" actId="21"/>
          <ac:spMkLst>
            <pc:docMk/>
            <pc:sldMk cId="2626879" sldId="275"/>
            <ac:spMk id="5" creationId="{4967E625-C4AE-4DC6-AD78-65A1BFF3104E}"/>
          </ac:spMkLst>
        </pc:spChg>
      </pc:sldChg>
      <pc:sldChg chg="modSp mod modAnim">
        <pc:chgData name="CARLOS SEPULVEDA" userId="02ea19f5a9a34778" providerId="LiveId" clId="{CEB42C54-E587-4AEB-8604-24719D48034F}" dt="2021-01-13T00:58:35.902" v="753" actId="207"/>
        <pc:sldMkLst>
          <pc:docMk/>
          <pc:sldMk cId="469021247" sldId="276"/>
        </pc:sldMkLst>
        <pc:spChg chg="mod">
          <ac:chgData name="CARLOS SEPULVEDA" userId="02ea19f5a9a34778" providerId="LiveId" clId="{CEB42C54-E587-4AEB-8604-24719D48034F}" dt="2021-01-13T00:30:13.240" v="676" actId="404"/>
          <ac:spMkLst>
            <pc:docMk/>
            <pc:sldMk cId="469021247" sldId="276"/>
            <ac:spMk id="2" creationId="{00000000-0000-0000-0000-000000000000}"/>
          </ac:spMkLst>
        </pc:spChg>
        <pc:spChg chg="mod">
          <ac:chgData name="CARLOS SEPULVEDA" userId="02ea19f5a9a34778" providerId="LiveId" clId="{CEB42C54-E587-4AEB-8604-24719D48034F}" dt="2021-01-13T00:58:35.902" v="753" actId="207"/>
          <ac:spMkLst>
            <pc:docMk/>
            <pc:sldMk cId="469021247" sldId="276"/>
            <ac:spMk id="3" creationId="{00000000-0000-0000-0000-000000000000}"/>
          </ac:spMkLst>
        </pc:spChg>
      </pc:sldChg>
      <pc:sldChg chg="modSp mod modAnim">
        <pc:chgData name="CARLOS SEPULVEDA" userId="02ea19f5a9a34778" providerId="LiveId" clId="{CEB42C54-E587-4AEB-8604-24719D48034F}" dt="2021-01-13T01:18:01.340" v="755" actId="115"/>
        <pc:sldMkLst>
          <pc:docMk/>
          <pc:sldMk cId="2800344604" sldId="277"/>
        </pc:sldMkLst>
        <pc:spChg chg="mod">
          <ac:chgData name="CARLOS SEPULVEDA" userId="02ea19f5a9a34778" providerId="LiveId" clId="{CEB42C54-E587-4AEB-8604-24719D48034F}" dt="2021-01-13T01:18:01.340" v="755" actId="115"/>
          <ac:spMkLst>
            <pc:docMk/>
            <pc:sldMk cId="2800344604" sldId="277"/>
            <ac:spMk id="2" creationId="{00000000-0000-0000-0000-000000000000}"/>
          </ac:spMkLst>
        </pc:spChg>
        <pc:spChg chg="mod">
          <ac:chgData name="CARLOS SEPULVEDA" userId="02ea19f5a9a34778" providerId="LiveId" clId="{CEB42C54-E587-4AEB-8604-24719D48034F}" dt="2021-01-13T00:35:09.494" v="700" actId="207"/>
          <ac:spMkLst>
            <pc:docMk/>
            <pc:sldMk cId="2800344604" sldId="277"/>
            <ac:spMk id="3" creationId="{00000000-0000-0000-0000-000000000000}"/>
          </ac:spMkLst>
        </pc:spChg>
      </pc:sldChg>
      <pc:sldChg chg="modSp mod">
        <pc:chgData name="CARLOS SEPULVEDA" userId="02ea19f5a9a34778" providerId="LiveId" clId="{CEB42C54-E587-4AEB-8604-24719D48034F}" dt="2021-01-13T01:17:52.685" v="754" actId="115"/>
        <pc:sldMkLst>
          <pc:docMk/>
          <pc:sldMk cId="3263467599" sldId="278"/>
        </pc:sldMkLst>
        <pc:spChg chg="mod">
          <ac:chgData name="CARLOS SEPULVEDA" userId="02ea19f5a9a34778" providerId="LiveId" clId="{CEB42C54-E587-4AEB-8604-24719D48034F}" dt="2021-01-13T01:17:52.685" v="754" actId="115"/>
          <ac:spMkLst>
            <pc:docMk/>
            <pc:sldMk cId="3263467599" sldId="278"/>
            <ac:spMk id="2" creationId="{00000000-0000-0000-0000-000000000000}"/>
          </ac:spMkLst>
        </pc:spChg>
      </pc:sldChg>
      <pc:sldChg chg="modSp mod modAnim">
        <pc:chgData name="CARLOS SEPULVEDA" userId="02ea19f5a9a34778" providerId="LiveId" clId="{CEB42C54-E587-4AEB-8604-24719D48034F}" dt="2021-01-13T00:36:08.778" v="709"/>
        <pc:sldMkLst>
          <pc:docMk/>
          <pc:sldMk cId="609242559" sldId="279"/>
        </pc:sldMkLst>
        <pc:spChg chg="mod">
          <ac:chgData name="CARLOS SEPULVEDA" userId="02ea19f5a9a34778" providerId="LiveId" clId="{CEB42C54-E587-4AEB-8604-24719D48034F}" dt="2021-01-13T00:35:20.525" v="701" actId="207"/>
          <ac:spMkLst>
            <pc:docMk/>
            <pc:sldMk cId="609242559" sldId="279"/>
            <ac:spMk id="2" creationId="{00000000-0000-0000-0000-000000000000}"/>
          </ac:spMkLst>
        </pc:spChg>
        <pc:spChg chg="mod">
          <ac:chgData name="CARLOS SEPULVEDA" userId="02ea19f5a9a34778" providerId="LiveId" clId="{CEB42C54-E587-4AEB-8604-24719D48034F}" dt="2021-01-13T00:35:29.922" v="705" actId="27636"/>
          <ac:spMkLst>
            <pc:docMk/>
            <pc:sldMk cId="609242559" sldId="279"/>
            <ac:spMk id="3" creationId="{00000000-0000-0000-0000-000000000000}"/>
          </ac:spMkLst>
        </pc:spChg>
      </pc:sldChg>
      <pc:sldChg chg="addSp delSp modSp mod modAnim">
        <pc:chgData name="CARLOS SEPULVEDA" userId="02ea19f5a9a34778" providerId="LiveId" clId="{CEB42C54-E587-4AEB-8604-24719D48034F}" dt="2021-01-13T00:01:58.710" v="570" actId="20577"/>
        <pc:sldMkLst>
          <pc:docMk/>
          <pc:sldMk cId="2425539150" sldId="281"/>
        </pc:sldMkLst>
        <pc:spChg chg="del mod">
          <ac:chgData name="CARLOS SEPULVEDA" userId="02ea19f5a9a34778" providerId="LiveId" clId="{CEB42C54-E587-4AEB-8604-24719D48034F}" dt="2021-01-12T23:59:58.401" v="529" actId="21"/>
          <ac:spMkLst>
            <pc:docMk/>
            <pc:sldMk cId="2425539150" sldId="281"/>
            <ac:spMk id="2" creationId="{00000000-0000-0000-0000-000000000000}"/>
          </ac:spMkLst>
        </pc:spChg>
        <pc:spChg chg="mod">
          <ac:chgData name="CARLOS SEPULVEDA" userId="02ea19f5a9a34778" providerId="LiveId" clId="{CEB42C54-E587-4AEB-8604-24719D48034F}" dt="2021-01-13T00:01:58.710" v="570" actId="20577"/>
          <ac:spMkLst>
            <pc:docMk/>
            <pc:sldMk cId="2425539150" sldId="281"/>
            <ac:spMk id="3" creationId="{00000000-0000-0000-0000-000000000000}"/>
          </ac:spMkLst>
        </pc:spChg>
        <pc:spChg chg="add del mod">
          <ac:chgData name="CARLOS SEPULVEDA" userId="02ea19f5a9a34778" providerId="LiveId" clId="{CEB42C54-E587-4AEB-8604-24719D48034F}" dt="2021-01-13T00:00:02.558" v="530" actId="21"/>
          <ac:spMkLst>
            <pc:docMk/>
            <pc:sldMk cId="2425539150" sldId="281"/>
            <ac:spMk id="5" creationId="{B5827F6B-CCC2-4A9E-8D56-DF4DF7D3A7D3}"/>
          </ac:spMkLst>
        </pc:spChg>
      </pc:sldChg>
      <pc:sldChg chg="modSp mod modAnim">
        <pc:chgData name="CARLOS SEPULVEDA" userId="02ea19f5a9a34778" providerId="LiveId" clId="{CEB42C54-E587-4AEB-8604-24719D48034F}" dt="2021-01-13T01:19:57.465" v="761" actId="115"/>
        <pc:sldMkLst>
          <pc:docMk/>
          <pc:sldMk cId="1288276049" sldId="282"/>
        </pc:sldMkLst>
        <pc:spChg chg="mod">
          <ac:chgData name="CARLOS SEPULVEDA" userId="02ea19f5a9a34778" providerId="LiveId" clId="{CEB42C54-E587-4AEB-8604-24719D48034F}" dt="2021-01-13T01:19:57.465" v="761" actId="115"/>
          <ac:spMkLst>
            <pc:docMk/>
            <pc:sldMk cId="1288276049" sldId="282"/>
            <ac:spMk id="2" creationId="{00000000-0000-0000-0000-000000000000}"/>
          </ac:spMkLst>
        </pc:spChg>
        <pc:spChg chg="mod">
          <ac:chgData name="CARLOS SEPULVEDA" userId="02ea19f5a9a34778" providerId="LiveId" clId="{CEB42C54-E587-4AEB-8604-24719D48034F}" dt="2021-01-12T23:40:46.902" v="341" actId="14100"/>
          <ac:spMkLst>
            <pc:docMk/>
            <pc:sldMk cId="1288276049" sldId="282"/>
            <ac:spMk id="3" creationId="{00000000-0000-0000-0000-000000000000}"/>
          </ac:spMkLst>
        </pc:spChg>
      </pc:sldChg>
      <pc:sldChg chg="addSp delSp modSp mod modAnim">
        <pc:chgData name="CARLOS SEPULVEDA" userId="02ea19f5a9a34778" providerId="LiveId" clId="{CEB42C54-E587-4AEB-8604-24719D48034F}" dt="2021-01-12T23:52:39.923" v="447" actId="27636"/>
        <pc:sldMkLst>
          <pc:docMk/>
          <pc:sldMk cId="1468545726" sldId="283"/>
        </pc:sldMkLst>
        <pc:spChg chg="del">
          <ac:chgData name="CARLOS SEPULVEDA" userId="02ea19f5a9a34778" providerId="LiveId" clId="{CEB42C54-E587-4AEB-8604-24719D48034F}" dt="2021-01-12T23:52:02.301" v="439" actId="21"/>
          <ac:spMkLst>
            <pc:docMk/>
            <pc:sldMk cId="1468545726" sldId="283"/>
            <ac:spMk id="2" creationId="{00000000-0000-0000-0000-000000000000}"/>
          </ac:spMkLst>
        </pc:spChg>
        <pc:spChg chg="mod">
          <ac:chgData name="CARLOS SEPULVEDA" userId="02ea19f5a9a34778" providerId="LiveId" clId="{CEB42C54-E587-4AEB-8604-24719D48034F}" dt="2021-01-12T23:52:39.923" v="447" actId="27636"/>
          <ac:spMkLst>
            <pc:docMk/>
            <pc:sldMk cId="1468545726" sldId="283"/>
            <ac:spMk id="3" creationId="{00000000-0000-0000-0000-000000000000}"/>
          </ac:spMkLst>
        </pc:spChg>
        <pc:spChg chg="add del mod">
          <ac:chgData name="CARLOS SEPULVEDA" userId="02ea19f5a9a34778" providerId="LiveId" clId="{CEB42C54-E587-4AEB-8604-24719D48034F}" dt="2021-01-12T23:52:06.415" v="440" actId="21"/>
          <ac:spMkLst>
            <pc:docMk/>
            <pc:sldMk cId="1468545726" sldId="283"/>
            <ac:spMk id="6" creationId="{92BA8C4C-65F0-4D01-9AEB-AFADDFC920E9}"/>
          </ac:spMkLst>
        </pc:spChg>
      </pc:sldChg>
      <pc:sldChg chg="addSp delSp modSp mod modAnim">
        <pc:chgData name="CARLOS SEPULVEDA" userId="02ea19f5a9a34778" providerId="LiveId" clId="{CEB42C54-E587-4AEB-8604-24719D48034F}" dt="2021-01-13T00:32:35.125" v="691"/>
        <pc:sldMkLst>
          <pc:docMk/>
          <pc:sldMk cId="928362127" sldId="284"/>
        </pc:sldMkLst>
        <pc:spChg chg="del">
          <ac:chgData name="CARLOS SEPULVEDA" userId="02ea19f5a9a34778" providerId="LiveId" clId="{CEB42C54-E587-4AEB-8604-24719D48034F}" dt="2021-01-13T00:32:03.588" v="685" actId="21"/>
          <ac:spMkLst>
            <pc:docMk/>
            <pc:sldMk cId="928362127" sldId="284"/>
            <ac:spMk id="2" creationId="{00000000-0000-0000-0000-000000000000}"/>
          </ac:spMkLst>
        </pc:spChg>
        <pc:spChg chg="mod">
          <ac:chgData name="CARLOS SEPULVEDA" userId="02ea19f5a9a34778" providerId="LiveId" clId="{CEB42C54-E587-4AEB-8604-24719D48034F}" dt="2021-01-13T00:32:18.210" v="690" actId="27636"/>
          <ac:spMkLst>
            <pc:docMk/>
            <pc:sldMk cId="928362127" sldId="284"/>
            <ac:spMk id="3" creationId="{00000000-0000-0000-0000-000000000000}"/>
          </ac:spMkLst>
        </pc:spChg>
        <pc:spChg chg="add del mod">
          <ac:chgData name="CARLOS SEPULVEDA" userId="02ea19f5a9a34778" providerId="LiveId" clId="{CEB42C54-E587-4AEB-8604-24719D48034F}" dt="2021-01-13T00:32:07.882" v="686" actId="21"/>
          <ac:spMkLst>
            <pc:docMk/>
            <pc:sldMk cId="928362127" sldId="284"/>
            <ac:spMk id="5" creationId="{95228806-F189-4503-A8BA-A81CDA827E84}"/>
          </ac:spMkLst>
        </pc:spChg>
      </pc:sldChg>
      <pc:sldChg chg="modSp mod modAnim">
        <pc:chgData name="CARLOS SEPULVEDA" userId="02ea19f5a9a34778" providerId="LiveId" clId="{CEB42C54-E587-4AEB-8604-24719D48034F}" dt="2021-01-13T01:19:06.140" v="759" actId="115"/>
        <pc:sldMkLst>
          <pc:docMk/>
          <pc:sldMk cId="496078021" sldId="285"/>
        </pc:sldMkLst>
        <pc:spChg chg="mod">
          <ac:chgData name="CARLOS SEPULVEDA" userId="02ea19f5a9a34778" providerId="LiveId" clId="{CEB42C54-E587-4AEB-8604-24719D48034F}" dt="2021-01-13T01:19:06.140" v="759" actId="115"/>
          <ac:spMkLst>
            <pc:docMk/>
            <pc:sldMk cId="496078021" sldId="285"/>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E9DAA38-E4E8-45E8-AC0A-A83B139EE23A}"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C6433-8415-402E-8948-021E839942E9}" type="slidenum">
              <a:rPr lang="en-US" smtClean="0"/>
              <a:t>‹#›</a:t>
            </a:fld>
            <a:endParaRPr lang="en-US"/>
          </a:p>
        </p:txBody>
      </p:sp>
    </p:spTree>
    <p:extLst>
      <p:ext uri="{BB962C8B-B14F-4D97-AF65-F5344CB8AC3E}">
        <p14:creationId xmlns:p14="http://schemas.microsoft.com/office/powerpoint/2010/main" val="3692380656"/>
      </p:ext>
    </p:extLst>
  </p:cSld>
  <p:clrMapOvr>
    <a:masterClrMapping/>
  </p:clrMapOvr>
  <p:transition spd="slow">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9DAA38-E4E8-45E8-AC0A-A83B139EE23A}"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C6433-8415-402E-8948-021E839942E9}" type="slidenum">
              <a:rPr lang="en-US" smtClean="0"/>
              <a:t>‹#›</a:t>
            </a:fld>
            <a:endParaRPr lang="en-US"/>
          </a:p>
        </p:txBody>
      </p:sp>
    </p:spTree>
    <p:extLst>
      <p:ext uri="{BB962C8B-B14F-4D97-AF65-F5344CB8AC3E}">
        <p14:creationId xmlns:p14="http://schemas.microsoft.com/office/powerpoint/2010/main" val="4028808648"/>
      </p:ext>
    </p:extLst>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9DAA38-E4E8-45E8-AC0A-A83B139EE23A}"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C6433-8415-402E-8948-021E839942E9}" type="slidenum">
              <a:rPr lang="en-US" smtClean="0"/>
              <a:t>‹#›</a:t>
            </a:fld>
            <a:endParaRPr lang="en-US"/>
          </a:p>
        </p:txBody>
      </p:sp>
    </p:spTree>
    <p:extLst>
      <p:ext uri="{BB962C8B-B14F-4D97-AF65-F5344CB8AC3E}">
        <p14:creationId xmlns:p14="http://schemas.microsoft.com/office/powerpoint/2010/main" val="1107249517"/>
      </p:ext>
    </p:extLst>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9DAA38-E4E8-45E8-AC0A-A83B139EE23A}"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C6433-8415-402E-8948-021E839942E9}" type="slidenum">
              <a:rPr lang="en-US" smtClean="0"/>
              <a:t>‹#›</a:t>
            </a:fld>
            <a:endParaRPr lang="en-US"/>
          </a:p>
        </p:txBody>
      </p:sp>
    </p:spTree>
    <p:extLst>
      <p:ext uri="{BB962C8B-B14F-4D97-AF65-F5344CB8AC3E}">
        <p14:creationId xmlns:p14="http://schemas.microsoft.com/office/powerpoint/2010/main" val="1577087129"/>
      </p:ext>
    </p:extLst>
  </p:cSld>
  <p:clrMapOvr>
    <a:masterClrMapping/>
  </p:clrMapOvr>
  <p:transition spd="slow">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9DAA38-E4E8-45E8-AC0A-A83B139EE23A}"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C6433-8415-402E-8948-021E839942E9}" type="slidenum">
              <a:rPr lang="en-US" smtClean="0"/>
              <a:t>‹#›</a:t>
            </a:fld>
            <a:endParaRPr lang="en-US"/>
          </a:p>
        </p:txBody>
      </p:sp>
    </p:spTree>
    <p:extLst>
      <p:ext uri="{BB962C8B-B14F-4D97-AF65-F5344CB8AC3E}">
        <p14:creationId xmlns:p14="http://schemas.microsoft.com/office/powerpoint/2010/main" val="2377669678"/>
      </p:ext>
    </p:extLst>
  </p:cSld>
  <p:clrMapOvr>
    <a:masterClrMapping/>
  </p:clrMapOvr>
  <p:transition spd="slow">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E9DAA38-E4E8-45E8-AC0A-A83B139EE23A}"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C6433-8415-402E-8948-021E839942E9}" type="slidenum">
              <a:rPr lang="en-US" smtClean="0"/>
              <a:t>‹#›</a:t>
            </a:fld>
            <a:endParaRPr lang="en-US"/>
          </a:p>
        </p:txBody>
      </p:sp>
    </p:spTree>
    <p:extLst>
      <p:ext uri="{BB962C8B-B14F-4D97-AF65-F5344CB8AC3E}">
        <p14:creationId xmlns:p14="http://schemas.microsoft.com/office/powerpoint/2010/main" val="3683195758"/>
      </p:ext>
    </p:extLst>
  </p:cSld>
  <p:clrMapOvr>
    <a:masterClrMapping/>
  </p:clrMapOvr>
  <p:transition spd="slow">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E9DAA38-E4E8-45E8-AC0A-A83B139EE23A}" type="datetimeFigureOut">
              <a:rPr lang="en-US" smtClean="0"/>
              <a:t>1/12/2021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C6433-8415-402E-8948-021E839942E9}" type="slidenum">
              <a:rPr lang="en-US" smtClean="0"/>
              <a:t>‹#›</a:t>
            </a:fld>
            <a:endParaRPr lang="en-US"/>
          </a:p>
        </p:txBody>
      </p:sp>
    </p:spTree>
    <p:extLst>
      <p:ext uri="{BB962C8B-B14F-4D97-AF65-F5344CB8AC3E}">
        <p14:creationId xmlns:p14="http://schemas.microsoft.com/office/powerpoint/2010/main" val="2353792872"/>
      </p:ext>
    </p:extLst>
  </p:cSld>
  <p:clrMapOvr>
    <a:masterClrMapping/>
  </p:clrMapOvr>
  <p:transition spd="slow">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E9DAA38-E4E8-45E8-AC0A-A83B139EE23A}" type="datetimeFigureOut">
              <a:rPr lang="en-US" smtClean="0"/>
              <a:t>1/12/2021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C6433-8415-402E-8948-021E839942E9}" type="slidenum">
              <a:rPr lang="en-US" smtClean="0"/>
              <a:t>‹#›</a:t>
            </a:fld>
            <a:endParaRPr lang="en-US"/>
          </a:p>
        </p:txBody>
      </p:sp>
    </p:spTree>
    <p:extLst>
      <p:ext uri="{BB962C8B-B14F-4D97-AF65-F5344CB8AC3E}">
        <p14:creationId xmlns:p14="http://schemas.microsoft.com/office/powerpoint/2010/main" val="1876542764"/>
      </p:ext>
    </p:extLst>
  </p:cSld>
  <p:clrMapOvr>
    <a:masterClrMapping/>
  </p:clrMapOvr>
  <p:transition spd="slow">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9DAA38-E4E8-45E8-AC0A-A83B139EE23A}" type="datetimeFigureOut">
              <a:rPr lang="en-US" smtClean="0"/>
              <a:t>1/12/2021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C6433-8415-402E-8948-021E839942E9}" type="slidenum">
              <a:rPr lang="en-US" smtClean="0"/>
              <a:t>‹#›</a:t>
            </a:fld>
            <a:endParaRPr lang="en-US"/>
          </a:p>
        </p:txBody>
      </p:sp>
    </p:spTree>
    <p:extLst>
      <p:ext uri="{BB962C8B-B14F-4D97-AF65-F5344CB8AC3E}">
        <p14:creationId xmlns:p14="http://schemas.microsoft.com/office/powerpoint/2010/main" val="2103949534"/>
      </p:ext>
    </p:extLst>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9DAA38-E4E8-45E8-AC0A-A83B139EE23A}"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C6433-8415-402E-8948-021E839942E9}" type="slidenum">
              <a:rPr lang="en-US" smtClean="0"/>
              <a:t>‹#›</a:t>
            </a:fld>
            <a:endParaRPr lang="en-US"/>
          </a:p>
        </p:txBody>
      </p:sp>
    </p:spTree>
    <p:extLst>
      <p:ext uri="{BB962C8B-B14F-4D97-AF65-F5344CB8AC3E}">
        <p14:creationId xmlns:p14="http://schemas.microsoft.com/office/powerpoint/2010/main" val="3176387131"/>
      </p:ext>
    </p:extLst>
  </p:cSld>
  <p:clrMapOvr>
    <a:masterClrMapping/>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9DAA38-E4E8-45E8-AC0A-A83B139EE23A}"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C6433-8415-402E-8948-021E839942E9}" type="slidenum">
              <a:rPr lang="en-US" smtClean="0"/>
              <a:t>‹#›</a:t>
            </a:fld>
            <a:endParaRPr lang="en-US"/>
          </a:p>
        </p:txBody>
      </p:sp>
    </p:spTree>
    <p:extLst>
      <p:ext uri="{BB962C8B-B14F-4D97-AF65-F5344CB8AC3E}">
        <p14:creationId xmlns:p14="http://schemas.microsoft.com/office/powerpoint/2010/main" val="3636099023"/>
      </p:ext>
    </p:extLst>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gs>
            <a:gs pos="84000">
              <a:srgbClr val="EDF6BA"/>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9DAA38-E4E8-45E8-AC0A-A83B139EE23A}" type="datetimeFigureOut">
              <a:rPr lang="en-US" smtClean="0"/>
              <a:t>1/12/2021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4C6433-8415-402E-8948-021E839942E9}" type="slidenum">
              <a:rPr lang="en-US" smtClean="0"/>
              <a:t>‹#›</a:t>
            </a:fld>
            <a:endParaRPr lang="en-US"/>
          </a:p>
        </p:txBody>
      </p:sp>
    </p:spTree>
    <p:extLst>
      <p:ext uri="{BB962C8B-B14F-4D97-AF65-F5344CB8AC3E}">
        <p14:creationId xmlns:p14="http://schemas.microsoft.com/office/powerpoint/2010/main" val="259320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ll/>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2838450"/>
          </a:xfrm>
        </p:spPr>
        <p:txBody>
          <a:bodyPr>
            <a:normAutofit fontScale="90000"/>
          </a:bodyPr>
          <a:lstStyle/>
          <a:p>
            <a:r>
              <a:rPr lang="es-ES" sz="6600" b="1" u="sng"/>
              <a:t>ACTITUDES ESENCIALES PARA EL CRECIMIENTO ESPIRITUAL</a:t>
            </a:r>
            <a:endParaRPr lang="en-US" b="1" u="sng"/>
          </a:p>
        </p:txBody>
      </p:sp>
      <p:sp>
        <p:nvSpPr>
          <p:cNvPr id="3" name="Subtitle 2"/>
          <p:cNvSpPr>
            <a:spLocks noGrp="1"/>
          </p:cNvSpPr>
          <p:nvPr>
            <p:ph type="subTitle" idx="1"/>
          </p:nvPr>
        </p:nvSpPr>
        <p:spPr>
          <a:xfrm>
            <a:off x="685800" y="4419600"/>
            <a:ext cx="7848600" cy="1219200"/>
          </a:xfrm>
        </p:spPr>
        <p:txBody>
          <a:bodyPr>
            <a:normAutofit fontScale="77500" lnSpcReduction="20000"/>
          </a:bodyPr>
          <a:lstStyle/>
          <a:p>
            <a:r>
              <a:rPr lang="es-ES" sz="5700" b="1" u="sng">
                <a:solidFill>
                  <a:srgbClr val="FF0000"/>
                </a:solidFill>
              </a:rPr>
              <a:t>Texto de la lección: 2 Pedro 3:18</a:t>
            </a:r>
            <a:r>
              <a:rPr lang="es-ES" sz="4400" b="1">
                <a:solidFill>
                  <a:srgbClr val="FF0000"/>
                </a:solidFill>
              </a:rPr>
              <a:t>
</a:t>
            </a:r>
            <a:endParaRPr lang="en-US" sz="4400" b="1">
              <a:solidFill>
                <a:srgbClr val="FF0000"/>
              </a:solidFill>
            </a:endParaRPr>
          </a:p>
        </p:txBody>
      </p:sp>
    </p:spTree>
    <p:extLst>
      <p:ext uri="{BB962C8B-B14F-4D97-AF65-F5344CB8AC3E}">
        <p14:creationId xmlns:p14="http://schemas.microsoft.com/office/powerpoint/2010/main" val="365737840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143000"/>
          </a:xfrm>
        </p:spPr>
        <p:txBody>
          <a:bodyPr>
            <a:noAutofit/>
          </a:bodyPr>
          <a:lstStyle/>
          <a:p>
            <a:r>
              <a:rPr lang="es-ES" sz="2400" b="1" u="sng"/>
              <a:t>LAS ACTITUDES INADECUADAS PUEDEN OBSTACULIZAR A LOS CRISTIANOS PARA LLEGAR A SUS SERES QUERIDOS PERDIDOS.</a:t>
            </a:r>
            <a:r>
              <a:rPr lang="es-ES" sz="3200" b="1"/>
              <a:t>
</a:t>
            </a:r>
            <a:endParaRPr lang="en-US" sz="3200"/>
          </a:p>
        </p:txBody>
      </p:sp>
      <p:sp>
        <p:nvSpPr>
          <p:cNvPr id="3" name="Content Placeholder 2"/>
          <p:cNvSpPr>
            <a:spLocks noGrp="1"/>
          </p:cNvSpPr>
          <p:nvPr>
            <p:ph idx="1"/>
          </p:nvPr>
        </p:nvSpPr>
        <p:spPr>
          <a:xfrm>
            <a:off x="76200" y="1143000"/>
            <a:ext cx="8991600" cy="5715000"/>
          </a:xfrm>
        </p:spPr>
        <p:txBody>
          <a:bodyPr>
            <a:normAutofit fontScale="77500" lnSpcReduction="20000"/>
          </a:bodyPr>
          <a:lstStyle/>
          <a:p>
            <a:pPr marL="0" indent="0">
              <a:buNone/>
            </a:pPr>
            <a:r>
              <a:rPr lang="es-ES" b="1"/>
              <a:t>La mayoría de las familias tienen algunos seres queridos que están perdidos.</a:t>
            </a:r>
          </a:p>
          <a:p>
            <a:pPr marL="0" indent="0">
              <a:buNone/>
            </a:pPr>
            <a:r>
              <a:rPr lang="es-ES" b="1"/>
              <a:t>
Pueden ser como el hijo pródigo y se alejaron. Lucas 15.</a:t>
            </a:r>
          </a:p>
          <a:p>
            <a:pPr marL="0" indent="0">
              <a:buNone/>
            </a:pPr>
            <a:r>
              <a:rPr lang="es-ES" b="1"/>
              <a:t>
O pueden ser como los seres queridos de Pablo</a:t>
            </a:r>
          </a:p>
          <a:p>
            <a:pPr marL="0" indent="0">
              <a:buNone/>
            </a:pPr>
            <a:r>
              <a:rPr lang="es-ES" b="1"/>
              <a:t> mencionados en </a:t>
            </a:r>
            <a:r>
              <a:rPr lang="es-ES" b="1">
                <a:solidFill>
                  <a:srgbClr val="0033CC"/>
                </a:solidFill>
              </a:rPr>
              <a:t>Romanos 9 -13 – "Yo digo la verdad en Cristo, no estoy mintiendo, mi conciencia también me da testimonio en el Espíritu Santo, tengo gran pesar y dolor continuo en mi corazón. Desearía que yo mismo fuera maldito de Cristo por mis hermanos, mis compatriotas según la carne".</a:t>
            </a:r>
          </a:p>
          <a:p>
            <a:pPr marL="0" indent="0">
              <a:buNone/>
            </a:pPr>
            <a:r>
              <a:rPr lang="es-ES" b="1"/>
              <a:t>
La actitud de Pablo era de pesadez... y tenía dolor en su corazón por ellos.
</a:t>
            </a:r>
            <a:endParaRPr lang="en-US" b="1"/>
          </a:p>
        </p:txBody>
      </p:sp>
    </p:spTree>
    <p:extLst>
      <p:ext uri="{BB962C8B-B14F-4D97-AF65-F5344CB8AC3E}">
        <p14:creationId xmlns:p14="http://schemas.microsoft.com/office/powerpoint/2010/main" val="367102667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8915400" cy="533400"/>
          </a:xfrm>
        </p:spPr>
        <p:txBody>
          <a:bodyPr>
            <a:noAutofit/>
          </a:bodyPr>
          <a:lstStyle/>
          <a:p>
            <a:r>
              <a:rPr lang="es-ES" sz="2400" b="1"/>
              <a:t>LAS ACTITUDES INADECUADAS PUEDEN OBSTACULIZAR A LOS CRISTIANOS PARA LLEGAR A SUS SERES QUERIDOS PERDIDOS.</a:t>
            </a:r>
            <a:r>
              <a:rPr lang="es-ES" sz="3200" b="1"/>
              <a:t>
</a:t>
            </a:r>
            <a:endParaRPr lang="en-US" sz="3200"/>
          </a:p>
        </p:txBody>
      </p:sp>
      <p:sp>
        <p:nvSpPr>
          <p:cNvPr id="3" name="Content Placeholder 2"/>
          <p:cNvSpPr>
            <a:spLocks noGrp="1"/>
          </p:cNvSpPr>
          <p:nvPr>
            <p:ph idx="1"/>
          </p:nvPr>
        </p:nvSpPr>
        <p:spPr>
          <a:xfrm>
            <a:off x="228600" y="1166018"/>
            <a:ext cx="8229600" cy="4525963"/>
          </a:xfrm>
        </p:spPr>
        <p:txBody>
          <a:bodyPr>
            <a:noAutofit/>
          </a:bodyPr>
          <a:lstStyle/>
          <a:p>
            <a:pPr marL="0" indent="0">
              <a:buNone/>
            </a:pPr>
            <a:r>
              <a:rPr lang="es-ES" sz="2400" b="1"/>
              <a:t>La actitud utilizada para salvar a nuestros jóvenes debe ser una que no los aliente. </a:t>
            </a:r>
          </a:p>
          <a:p>
            <a:pPr marL="0" indent="0">
              <a:buNone/>
            </a:pPr>
            <a:r>
              <a:rPr lang="es-ES" sz="2400" b="1"/>
              <a:t>
Son afilados y pueden detectar la </a:t>
            </a:r>
            <a:r>
              <a:rPr lang="es-ES" sz="2400" b="1" err="1"/>
              <a:t>farsabilidad</a:t>
            </a:r>
            <a:r>
              <a:rPr lang="es-ES" sz="2400" b="1"/>
              <a:t> inmediatamente.</a:t>
            </a:r>
          </a:p>
          <a:p>
            <a:pPr marL="0" indent="0">
              <a:buNone/>
            </a:pPr>
            <a:r>
              <a:rPr lang="es-ES" sz="2400" b="1"/>
              <a:t>
Las actitudes a menudo hacen que reaccionen ya sea con resentimiento o aceptación.</a:t>
            </a:r>
          </a:p>
          <a:p>
            <a:pPr marL="0" indent="0">
              <a:buNone/>
            </a:pPr>
            <a:r>
              <a:rPr lang="es-ES" sz="2400" b="1"/>
              <a:t>
Con nuestra actitud comunicamos que queremos ser un amigo y ayudarles a evitar el dolor, o que somos un adversario, tratando de evitar que disfruten de la vida, agriándolos así en la verdad?
</a:t>
            </a:r>
            <a:endParaRPr lang="en-US" sz="2400" b="1"/>
          </a:p>
        </p:txBody>
      </p:sp>
    </p:spTree>
    <p:extLst>
      <p:ext uri="{BB962C8B-B14F-4D97-AF65-F5344CB8AC3E}">
        <p14:creationId xmlns:p14="http://schemas.microsoft.com/office/powerpoint/2010/main" val="194235133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arn(inVertical)">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930" y="685800"/>
            <a:ext cx="8763000" cy="609600"/>
          </a:xfrm>
        </p:spPr>
        <p:txBody>
          <a:bodyPr>
            <a:normAutofit fontScale="90000"/>
          </a:bodyPr>
          <a:lstStyle/>
          <a:p>
            <a:r>
              <a:rPr lang="es-ES" sz="3100" b="1" u="sng"/>
              <a:t>LAS ACTITUDES INADECUADAS HAN OBSTACULIZADO EL TRABAJO DE LAS CONGREGACIONES LOCALES.</a:t>
            </a:r>
            <a:r>
              <a:rPr lang="es-ES" sz="4000" b="1"/>
              <a:t>
</a:t>
            </a:r>
            <a:endParaRPr lang="en-US"/>
          </a:p>
        </p:txBody>
      </p:sp>
      <p:sp>
        <p:nvSpPr>
          <p:cNvPr id="3" name="Content Placeholder 2"/>
          <p:cNvSpPr>
            <a:spLocks noGrp="1"/>
          </p:cNvSpPr>
          <p:nvPr>
            <p:ph idx="1"/>
          </p:nvPr>
        </p:nvSpPr>
        <p:spPr>
          <a:xfrm>
            <a:off x="152400" y="1447800"/>
            <a:ext cx="8839200" cy="5867400"/>
          </a:xfrm>
        </p:spPr>
        <p:txBody>
          <a:bodyPr>
            <a:normAutofit fontScale="85000" lnSpcReduction="20000"/>
          </a:bodyPr>
          <a:lstStyle/>
          <a:p>
            <a:pPr marL="0" indent="0">
              <a:buNone/>
            </a:pPr>
            <a:r>
              <a:rPr lang="es-ES" sz="3300" b="1"/>
              <a:t>Pablo era un constructor.</a:t>
            </a:r>
          </a:p>
          <a:p>
            <a:pPr marL="0" indent="0">
              <a:buNone/>
            </a:pPr>
            <a:r>
              <a:rPr lang="es-ES" sz="3300" b="1"/>
              <a:t> 
Trató de "construir de nuevo" lo que había destruido.</a:t>
            </a:r>
          </a:p>
          <a:p>
            <a:pPr marL="0" indent="0">
              <a:buNone/>
            </a:pPr>
            <a:r>
              <a:rPr lang="es-ES" sz="3300" b="1"/>
              <a:t> 
Muchos hermanos tienen una actitud negativa.</a:t>
            </a:r>
          </a:p>
          <a:p>
            <a:pPr marL="0" indent="0">
              <a:buNone/>
            </a:pPr>
            <a:r>
              <a:rPr lang="es-ES" sz="3300" b="1"/>
              <a:t> 
Quieren desgarrar y tirar hacia abajo si no pueden controlar y dictar.</a:t>
            </a:r>
          </a:p>
          <a:p>
            <a:pPr marL="0" indent="0">
              <a:buNone/>
            </a:pPr>
            <a:r>
              <a:rPr lang="es-ES" sz="3300" b="1"/>
              <a:t>
Muchas congregaciones han comunicado al mundo más vívidamente las cosas contra las que estamos en contra en lugar de las cosas positivas que los cristianos pueden disfrutar.</a:t>
            </a:r>
            <a:r>
              <a:rPr lang="es-ES"/>
              <a:t>
</a:t>
            </a:r>
            <a:endParaRPr lang="en-US" b="1" u="sng">
              <a:solidFill>
                <a:srgbClr val="7030A0"/>
              </a:solidFill>
            </a:endParaRPr>
          </a:p>
        </p:txBody>
      </p:sp>
    </p:spTree>
    <p:extLst>
      <p:ext uri="{BB962C8B-B14F-4D97-AF65-F5344CB8AC3E}">
        <p14:creationId xmlns:p14="http://schemas.microsoft.com/office/powerpoint/2010/main" val="377500228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arn(inVertical)">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barn(inVertical)">
                                      <p:cBhvr>
                                        <p:cTn id="3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a:t> </a:t>
            </a:r>
          </a:p>
        </p:txBody>
      </p:sp>
      <p:sp>
        <p:nvSpPr>
          <p:cNvPr id="3" name="Content Placeholder 2"/>
          <p:cNvSpPr>
            <a:spLocks noGrp="1"/>
          </p:cNvSpPr>
          <p:nvPr>
            <p:ph idx="1"/>
          </p:nvPr>
        </p:nvSpPr>
        <p:spPr>
          <a:xfrm>
            <a:off x="76200" y="838200"/>
            <a:ext cx="8915400" cy="5287963"/>
          </a:xfrm>
        </p:spPr>
        <p:txBody>
          <a:bodyPr/>
          <a:lstStyle/>
          <a:p>
            <a:pPr marL="0" indent="0">
              <a:buNone/>
            </a:pPr>
            <a:r>
              <a:rPr lang="es-ES" b="1" u="sng"/>
              <a:t>ALGUNAS ACTITUDES QUE SON ESENCIALES PARA QUE LOS CRISTIANOS Y LAS CONGREGACIONES CREZCAN.</a:t>
            </a:r>
          </a:p>
          <a:p>
            <a:pPr marL="0" indent="0">
              <a:buNone/>
            </a:pPr>
            <a:r>
              <a:rPr lang="es-ES" sz="4000" b="1"/>
              <a:t>
</a:t>
            </a:r>
            <a:r>
              <a:rPr lang="es-ES" b="1"/>
              <a:t>Tenemos que considerar cada uno de ellos y ver dónde podemos aplicar a nosotros mismos.</a:t>
            </a:r>
            <a:endParaRPr lang="en-US" b="1"/>
          </a:p>
        </p:txBody>
      </p:sp>
    </p:spTree>
    <p:extLst>
      <p:ext uri="{BB962C8B-B14F-4D97-AF65-F5344CB8AC3E}">
        <p14:creationId xmlns:p14="http://schemas.microsoft.com/office/powerpoint/2010/main" val="112233281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normAutofit fontScale="90000"/>
          </a:bodyPr>
          <a:lstStyle/>
          <a:p>
            <a:r>
              <a:rPr lang="es-ES" sz="3100" b="1" u="sng"/>
              <a:t>PRIMERO, DEBEMOS TENER LA ACTITUD CORRECTA HACIA LA AUTORIDAD.</a:t>
            </a:r>
            <a:r>
              <a:rPr lang="es-ES" b="1"/>
              <a:t>
</a:t>
            </a:r>
            <a:endParaRPr lang="en-US"/>
          </a:p>
        </p:txBody>
      </p:sp>
      <p:sp>
        <p:nvSpPr>
          <p:cNvPr id="3" name="Content Placeholder 2"/>
          <p:cNvSpPr>
            <a:spLocks noGrp="1"/>
          </p:cNvSpPr>
          <p:nvPr>
            <p:ph idx="1"/>
          </p:nvPr>
        </p:nvSpPr>
        <p:spPr>
          <a:xfrm>
            <a:off x="76200" y="1447800"/>
            <a:ext cx="8991600" cy="5715000"/>
          </a:xfrm>
        </p:spPr>
        <p:txBody>
          <a:bodyPr>
            <a:normAutofit fontScale="92500" lnSpcReduction="20000"/>
          </a:bodyPr>
          <a:lstStyle/>
          <a:p>
            <a:pPr marL="0" indent="0">
              <a:buNone/>
            </a:pPr>
            <a:r>
              <a:rPr lang="es-ES" b="1"/>
              <a:t>Debemos aceptar la Biblia como la Palabra de Dios y la autoridad final en todas las cosas que hacemos.</a:t>
            </a:r>
          </a:p>
          <a:p>
            <a:pPr marL="0" indent="0">
              <a:buNone/>
            </a:pPr>
            <a:r>
              <a:rPr lang="es-ES" b="1"/>
              <a:t>
</a:t>
            </a:r>
            <a:r>
              <a:rPr lang="es-ES" b="1">
                <a:solidFill>
                  <a:srgbClr val="0033CC"/>
                </a:solidFill>
              </a:rPr>
              <a:t>1 Tesalonicenses 2:13 – "Por esta razón también damos gracias a Dios sin cesar, porque cuando hacéis la palabra de Dios que oíste de nosotros, no la acogisteis como la palabra de los hombres, sino como en verdad, la palabra de Dios, que también obra efectivamente en vosotros que creéis.“</a:t>
            </a:r>
          </a:p>
          <a:p>
            <a:pPr marL="0" indent="0">
              <a:buNone/>
            </a:pPr>
            <a:r>
              <a:rPr lang="es-ES" b="1">
                <a:solidFill>
                  <a:srgbClr val="0033CC"/>
                </a:solidFill>
              </a:rPr>
              <a:t>
1 Corintios 14:37 - "Si alguien se cree profeta o espiritual, que reconozca que las cosas que os escribo son los mandamientos del Señor."</a:t>
            </a:r>
            <a:r>
              <a:rPr lang="es-ES"/>
              <a:t>
</a:t>
            </a:r>
            <a:endParaRPr lang="en-US" b="1">
              <a:solidFill>
                <a:srgbClr val="FF0000"/>
              </a:solidFill>
            </a:endParaRPr>
          </a:p>
        </p:txBody>
      </p:sp>
    </p:spTree>
    <p:extLst>
      <p:ext uri="{BB962C8B-B14F-4D97-AF65-F5344CB8AC3E}">
        <p14:creationId xmlns:p14="http://schemas.microsoft.com/office/powerpoint/2010/main" val="221466685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7010400"/>
          </a:xfrm>
        </p:spPr>
        <p:txBody>
          <a:bodyPr>
            <a:normAutofit lnSpcReduction="10000"/>
          </a:bodyPr>
          <a:lstStyle/>
          <a:p>
            <a:pPr marL="0" indent="0">
              <a:buNone/>
            </a:pPr>
            <a:r>
              <a:rPr lang="es-ES" b="1"/>
              <a:t>La iglesia no es una democracia por la cual el gobierno mayoritario establece doctrina autorizada. </a:t>
            </a:r>
          </a:p>
          <a:p>
            <a:pPr marL="0" indent="0">
              <a:buNone/>
            </a:pPr>
            <a:r>
              <a:rPr lang="es-ES" b="1"/>
              <a:t>
Cristo es Señor y CABEZA de la Iglesia.</a:t>
            </a:r>
          </a:p>
          <a:p>
            <a:pPr marL="0" indent="0">
              <a:buNone/>
            </a:pPr>
            <a:r>
              <a:rPr lang="es-ES" b="1"/>
              <a:t>
La BIBLIA es la AUTORIDAD COMPLETA y FINAL para el hombre de hoy.</a:t>
            </a:r>
          </a:p>
          <a:p>
            <a:pPr marL="0" indent="0">
              <a:buNone/>
            </a:pPr>
            <a:r>
              <a:rPr lang="es-ES" b="1"/>
              <a:t>
Esta verdad, firmemente aceptada por los cristianos, pondría fin a la vana práctica de tratar de reestructurar el plan de Dios sobre el matrimonio y el </a:t>
            </a:r>
            <a:r>
              <a:rPr lang="es-ES" b="1" err="1"/>
              <a:t>re-matrimonio</a:t>
            </a:r>
            <a:r>
              <a:rPr lang="es-ES" b="1"/>
              <a:t>.</a:t>
            </a:r>
            <a:r>
              <a:rPr lang="es-ES"/>
              <a:t>
</a:t>
            </a:r>
            <a:endParaRPr lang="en-US"/>
          </a:p>
        </p:txBody>
      </p:sp>
    </p:spTree>
    <p:extLst>
      <p:ext uri="{BB962C8B-B14F-4D97-AF65-F5344CB8AC3E}">
        <p14:creationId xmlns:p14="http://schemas.microsoft.com/office/powerpoint/2010/main" val="368207833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7086600"/>
          </a:xfrm>
        </p:spPr>
        <p:txBody>
          <a:bodyPr>
            <a:normAutofit fontScale="92500" lnSpcReduction="20000"/>
          </a:bodyPr>
          <a:lstStyle/>
          <a:p>
            <a:pPr marL="0" indent="0">
              <a:buNone/>
            </a:pPr>
            <a:r>
              <a:rPr lang="es-ES" b="1"/>
              <a:t>Esta verdad, firmemente aceptada por los cristianos, pondría fin a la vana práctica de tratar de socavar la posición, la autoridad y la obra de los </a:t>
            </a:r>
            <a:r>
              <a:rPr lang="es-ES" b="1" err="1"/>
              <a:t>élderes</a:t>
            </a:r>
            <a:r>
              <a:rPr lang="es-ES" b="1"/>
              <a:t> en la Iglesia del Señor.</a:t>
            </a:r>
          </a:p>
          <a:p>
            <a:pPr marL="0" indent="0">
              <a:buNone/>
            </a:pPr>
            <a:r>
              <a:rPr lang="es-ES" b="1"/>
              <a:t>
Esta verdad, firmemente aceptada por los cristianos, pondría fin al vano intento de cambiar las vías de adoración que Dios quiere que Su pueblo use hoy en día para adorarlo.</a:t>
            </a:r>
          </a:p>
          <a:p>
            <a:pPr marL="0" indent="0">
              <a:buNone/>
            </a:pPr>
            <a:r>
              <a:rPr lang="es-ES" b="1"/>
              <a:t>
Esta verdad, firmemente aceptada por los cristianos, pondría fin a todos los demás esfuerzos para destronar la voluntad de Dios como ya está firmemente establecida en las páginas de la Santa Palabra de Dios.</a:t>
            </a:r>
            <a:r>
              <a:rPr lang="es-ES"/>
              <a:t>
</a:t>
            </a:r>
            <a:endParaRPr lang="en-US"/>
          </a:p>
        </p:txBody>
      </p:sp>
    </p:spTree>
    <p:extLst>
      <p:ext uri="{BB962C8B-B14F-4D97-AF65-F5344CB8AC3E}">
        <p14:creationId xmlns:p14="http://schemas.microsoft.com/office/powerpoint/2010/main" val="146854572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Autofit/>
          </a:bodyPr>
          <a:lstStyle/>
          <a:p>
            <a:r>
              <a:rPr lang="es-ES" sz="2400" b="1" u="sng"/>
              <a:t>DEBEMOS TENER ACTITUDES POSITIVAS Y OPTIMISTAS.</a:t>
            </a:r>
            <a:r>
              <a:rPr lang="es-ES" sz="3200" b="1" u="sng"/>
              <a:t>
</a:t>
            </a:r>
            <a:endParaRPr lang="en-US" sz="3200" u="sng"/>
          </a:p>
        </p:txBody>
      </p:sp>
      <p:sp>
        <p:nvSpPr>
          <p:cNvPr id="3" name="Content Placeholder 2"/>
          <p:cNvSpPr>
            <a:spLocks noGrp="1"/>
          </p:cNvSpPr>
          <p:nvPr>
            <p:ph idx="1"/>
          </p:nvPr>
        </p:nvSpPr>
        <p:spPr>
          <a:xfrm>
            <a:off x="152400" y="533400"/>
            <a:ext cx="8763000" cy="5592763"/>
          </a:xfrm>
        </p:spPr>
        <p:txBody>
          <a:bodyPr>
            <a:noAutofit/>
          </a:bodyPr>
          <a:lstStyle/>
          <a:p>
            <a:pPr marL="0" indent="0">
              <a:buNone/>
            </a:pPr>
            <a:r>
              <a:rPr lang="es-ES" sz="2400" b="1"/>
              <a:t>Las Biblias enseñan que nuestros logros están orientados a la fe y la expectativa.</a:t>
            </a:r>
          </a:p>
          <a:p>
            <a:pPr marL="0" indent="0">
              <a:buNone/>
            </a:pPr>
            <a:r>
              <a:rPr lang="es-ES" sz="2400" b="1"/>
              <a:t>
</a:t>
            </a:r>
            <a:r>
              <a:rPr lang="es-ES" sz="2400" b="1">
                <a:solidFill>
                  <a:srgbClr val="0033CC"/>
                </a:solidFill>
              </a:rPr>
              <a:t>Proverbios 23:7 – "Porque como él piensa en su corazón, él también lo es.“</a:t>
            </a:r>
          </a:p>
          <a:p>
            <a:pPr marL="0" indent="0">
              <a:buNone/>
            </a:pPr>
            <a:r>
              <a:rPr lang="es-ES" sz="2400" b="1"/>
              <a:t>
</a:t>
            </a:r>
            <a:r>
              <a:rPr lang="es-ES" sz="2400" b="1">
                <a:solidFill>
                  <a:srgbClr val="FF0000"/>
                </a:solidFill>
              </a:rPr>
              <a:t>Mateo 15:28 – "Entonces Jesús respondió y le dijo: "¡Oh mujer, grande es tu fe! Que sea para ti como desees".</a:t>
            </a:r>
          </a:p>
          <a:p>
            <a:pPr marL="0" indent="0">
              <a:buNone/>
            </a:pPr>
            <a:r>
              <a:rPr lang="es-ES" sz="2400" b="1"/>
              <a:t>
</a:t>
            </a:r>
            <a:r>
              <a:rPr lang="es-ES" sz="2400" b="1">
                <a:solidFill>
                  <a:srgbClr val="0033CC"/>
                </a:solidFill>
              </a:rPr>
              <a:t>Marcos 10:27 - "Con los hombres es imposible, pero no con Dios; porque con Dios todas las cosas son posibles.“</a:t>
            </a:r>
          </a:p>
          <a:p>
            <a:pPr marL="0" indent="0">
              <a:buNone/>
            </a:pPr>
            <a:r>
              <a:rPr lang="es-ES" sz="2400" b="1"/>
              <a:t>
</a:t>
            </a:r>
            <a:r>
              <a:rPr lang="es-ES" sz="2400" b="1">
                <a:solidFill>
                  <a:srgbClr val="0033CC"/>
                </a:solidFill>
              </a:rPr>
              <a:t>Marcos 9:23 – "Jesús le dijo: "Si puedes creer, todas las cosas son posibles para el que cree."</a:t>
            </a:r>
            <a:r>
              <a:rPr lang="es-ES" sz="2800" b="1"/>
              <a:t>
</a:t>
            </a:r>
            <a:endParaRPr lang="en-US" sz="2800" b="1">
              <a:solidFill>
                <a:srgbClr val="FF0000"/>
              </a:solidFill>
            </a:endParaRPr>
          </a:p>
        </p:txBody>
      </p:sp>
    </p:spTree>
    <p:extLst>
      <p:ext uri="{BB962C8B-B14F-4D97-AF65-F5344CB8AC3E}">
        <p14:creationId xmlns:p14="http://schemas.microsoft.com/office/powerpoint/2010/main" val="420152193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arn(inVertical)">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barn(inVertical)">
                                      <p:cBhvr>
                                        <p:cTn id="3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934200"/>
          </a:xfrm>
        </p:spPr>
        <p:txBody>
          <a:bodyPr>
            <a:normAutofit fontScale="92500" lnSpcReduction="20000"/>
          </a:bodyPr>
          <a:lstStyle/>
          <a:p>
            <a:pPr marL="0" indent="0">
              <a:buNone/>
            </a:pPr>
            <a:r>
              <a:rPr lang="es-ES" b="1"/>
              <a:t>Piensen en los logros que se han logrado simplemente porque alguien se atrevió a creer que eran posibles cuando otros dudaban.</a:t>
            </a:r>
          </a:p>
          <a:p>
            <a:pPr marL="0" indent="0">
              <a:buNone/>
            </a:pPr>
            <a:r>
              <a:rPr lang="es-ES" b="1"/>
              <a:t>
Transporte; Comunicación; Viajes espaciales y exploración; Medicina; Comodidades modernas en el uso diario.</a:t>
            </a:r>
          </a:p>
          <a:p>
            <a:pPr marL="0" indent="0">
              <a:buNone/>
            </a:pPr>
            <a:r>
              <a:rPr lang="es-ES" b="1"/>
              <a:t>
Atrévete a soñar en grande . . . y atreverse a hacer grandes cosas.</a:t>
            </a:r>
          </a:p>
          <a:p>
            <a:pPr marL="0" indent="0">
              <a:buNone/>
            </a:pPr>
            <a:r>
              <a:rPr lang="es-ES" b="1"/>
              <a:t>
Se ha dicho: "Nunca sabremos lo que Dios puede hacer por nosotros si emprendemos sólo aquellas cosas que nos hemos convencido de que podemos hacer sin El".
</a:t>
            </a:r>
            <a:endParaRPr lang="en-US" b="1"/>
          </a:p>
        </p:txBody>
      </p:sp>
    </p:spTree>
    <p:extLst>
      <p:ext uri="{BB962C8B-B14F-4D97-AF65-F5344CB8AC3E}">
        <p14:creationId xmlns:p14="http://schemas.microsoft.com/office/powerpoint/2010/main" val="338601036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52400"/>
            <a:ext cx="8610600" cy="1143000"/>
          </a:xfrm>
        </p:spPr>
        <p:txBody>
          <a:bodyPr>
            <a:normAutofit fontScale="90000"/>
          </a:bodyPr>
          <a:lstStyle/>
          <a:p>
            <a:pPr algn="l"/>
            <a:r>
              <a:rPr lang="en-US"/>
              <a:t> </a:t>
            </a:r>
            <a:r>
              <a:rPr lang="es-ES" sz="3100" b="1" u="sng"/>
              <a:t>DEBEMOS TENER ACTITUDES DE VALIENTES SIN MIEDO.</a:t>
            </a:r>
            <a:endParaRPr lang="en-US" u="sng"/>
          </a:p>
        </p:txBody>
      </p:sp>
      <p:sp>
        <p:nvSpPr>
          <p:cNvPr id="3" name="Content Placeholder 2"/>
          <p:cNvSpPr>
            <a:spLocks noGrp="1"/>
          </p:cNvSpPr>
          <p:nvPr>
            <p:ph idx="1"/>
          </p:nvPr>
        </p:nvSpPr>
        <p:spPr>
          <a:xfrm>
            <a:off x="152400" y="1600200"/>
            <a:ext cx="8839200" cy="4525963"/>
          </a:xfrm>
        </p:spPr>
        <p:txBody>
          <a:bodyPr>
            <a:noAutofit/>
          </a:bodyPr>
          <a:lstStyle/>
          <a:p>
            <a:pPr marL="0" indent="0">
              <a:buNone/>
            </a:pPr>
            <a:r>
              <a:rPr lang="es-ES" sz="2800" b="1">
                <a:solidFill>
                  <a:srgbClr val="0033CC"/>
                </a:solidFill>
              </a:rPr>
              <a:t>2 Timoteo 1:7-8 – "Dios no nos ha dado un espíritu de miedo, sino de poder, de amor y de mente sana. Por lo tanto, no se </a:t>
            </a:r>
            <a:r>
              <a:rPr lang="es-ES" sz="2800" b="1" err="1">
                <a:solidFill>
                  <a:srgbClr val="0033CC"/>
                </a:solidFill>
              </a:rPr>
              <a:t>averguencen</a:t>
            </a:r>
            <a:r>
              <a:rPr lang="es-ES" sz="2800" b="1">
                <a:solidFill>
                  <a:srgbClr val="0033CC"/>
                </a:solidFill>
              </a:rPr>
              <a:t> del testimonio de nuestro Señor...</a:t>
            </a:r>
          </a:p>
          <a:p>
            <a:pPr marL="0" indent="0">
              <a:buNone/>
            </a:pPr>
            <a:r>
              <a:rPr lang="es-ES" sz="2800" b="1">
                <a:solidFill>
                  <a:srgbClr val="FF0000"/>
                </a:solidFill>
              </a:rPr>
              <a:t>
Este pasaje podría ser una fuente especial de valor para el tímido trabajador personal.</a:t>
            </a:r>
          </a:p>
          <a:p>
            <a:pPr marL="0" indent="0">
              <a:buNone/>
            </a:pPr>
            <a:r>
              <a:rPr lang="es-ES" sz="2800" b="1">
                <a:solidFill>
                  <a:srgbClr val="FF0000"/>
                </a:solidFill>
              </a:rPr>
              <a:t>
Muchos cristianos se excusan de tocar puertas o hacer otras formas de trabajo personal.
</a:t>
            </a:r>
            <a:endParaRPr lang="en-US" sz="2800"/>
          </a:p>
        </p:txBody>
      </p:sp>
    </p:spTree>
    <p:extLst>
      <p:ext uri="{BB962C8B-B14F-4D97-AF65-F5344CB8AC3E}">
        <p14:creationId xmlns:p14="http://schemas.microsoft.com/office/powerpoint/2010/main" val="281610752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762000"/>
            <a:ext cx="8610600" cy="5562599"/>
          </a:xfrm>
        </p:spPr>
        <p:txBody>
          <a:bodyPr>
            <a:normAutofit fontScale="90000"/>
          </a:bodyPr>
          <a:lstStyle/>
          <a:p>
            <a:r>
              <a:rPr lang="es-ES" b="1" u="sng"/>
              <a:t>2 Pedro 3:18</a:t>
            </a:r>
            <a:br>
              <a:rPr lang="es-ES" b="1" u="sng"/>
            </a:br>
            <a:r>
              <a:rPr lang="es-ES" b="1" u="sng"/>
              <a:t>Reina-Valera 1960</a:t>
            </a:r>
            <a:br>
              <a:rPr lang="es-ES" b="1"/>
            </a:br>
            <a:br>
              <a:rPr lang="es-ES" b="1"/>
            </a:br>
            <a:br>
              <a:rPr lang="es-ES" b="1"/>
            </a:br>
            <a:r>
              <a:rPr lang="es-ES" b="1">
                <a:solidFill>
                  <a:srgbClr val="0033CC"/>
                </a:solidFill>
              </a:rPr>
              <a:t>18 Antes bien, creced en la gracia y el conocimiento de nuestro Señor y Salvador Jesucristo. A él sea gloria ahora y hasta el día de la eternidad. Amén.</a:t>
            </a:r>
            <a:endParaRPr lang="en-US" b="1">
              <a:solidFill>
                <a:srgbClr val="0033CC"/>
              </a:solidFill>
            </a:endParaRPr>
          </a:p>
        </p:txBody>
      </p:sp>
    </p:spTree>
    <p:extLst>
      <p:ext uri="{BB962C8B-B14F-4D97-AF65-F5344CB8AC3E}">
        <p14:creationId xmlns:p14="http://schemas.microsoft.com/office/powerpoint/2010/main" val="49607802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10600" cy="6705600"/>
          </a:xfrm>
        </p:spPr>
        <p:txBody>
          <a:bodyPr>
            <a:normAutofit lnSpcReduction="10000"/>
          </a:bodyPr>
          <a:lstStyle/>
          <a:p>
            <a:pPr marL="0" indent="0">
              <a:buNone/>
            </a:pPr>
            <a:r>
              <a:rPr lang="es-ES" b="1"/>
              <a:t> La causa principal es </a:t>
            </a:r>
            <a:r>
              <a:rPr lang="es-ES" b="1" u="sng">
                <a:solidFill>
                  <a:srgbClr val="FF0000"/>
                </a:solidFill>
              </a:rPr>
              <a:t>EL MIEDO.</a:t>
            </a:r>
          </a:p>
          <a:p>
            <a:pPr marL="0" indent="0">
              <a:buNone/>
            </a:pPr>
            <a:r>
              <a:rPr lang="es-ES" b="1"/>
              <a:t>
Temen que la puerta se golpee en sus caras.</a:t>
            </a:r>
          </a:p>
          <a:p>
            <a:pPr marL="0" indent="0">
              <a:buNone/>
            </a:pPr>
            <a:r>
              <a:rPr lang="es-ES" b="1"/>
              <a:t>
Temen ser insultados.</a:t>
            </a:r>
          </a:p>
          <a:p>
            <a:pPr marL="0" indent="0">
              <a:buNone/>
            </a:pPr>
            <a:r>
              <a:rPr lang="es-ES" b="1"/>
              <a:t>
Temen no estar preparados para responder a alguna pregunta que se pueda hacer.</a:t>
            </a:r>
          </a:p>
          <a:p>
            <a:pPr marL="0" indent="0">
              <a:buNone/>
            </a:pPr>
            <a:r>
              <a:rPr lang="es-ES" b="1"/>
              <a:t>
Temen que no digan lo correcto o hagan lo correcto</a:t>
            </a:r>
            <a:r>
              <a:rPr lang="es-ES"/>
              <a:t>
</a:t>
            </a:r>
            <a:endParaRPr lang="en-US"/>
          </a:p>
        </p:txBody>
      </p:sp>
    </p:spTree>
    <p:extLst>
      <p:ext uri="{BB962C8B-B14F-4D97-AF65-F5344CB8AC3E}">
        <p14:creationId xmlns:p14="http://schemas.microsoft.com/office/powerpoint/2010/main" val="242553915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7086600"/>
          </a:xfrm>
        </p:spPr>
        <p:txBody>
          <a:bodyPr>
            <a:normAutofit fontScale="77500" lnSpcReduction="20000"/>
          </a:bodyPr>
          <a:lstStyle/>
          <a:p>
            <a:pPr marL="0" indent="0">
              <a:buNone/>
            </a:pPr>
            <a:r>
              <a:rPr lang="es-ES" b="1"/>
              <a:t>Algunas palabras clave se destacan en…</a:t>
            </a:r>
          </a:p>
          <a:p>
            <a:pPr marL="0" indent="0">
              <a:buNone/>
            </a:pPr>
            <a:r>
              <a:rPr lang="es-ES" b="1"/>
              <a:t> </a:t>
            </a:r>
            <a:r>
              <a:rPr lang="es-ES" b="1">
                <a:solidFill>
                  <a:srgbClr val="0033CC"/>
                </a:solidFill>
              </a:rPr>
              <a:t>2 Timoteo 1:7-8 para explicar …7 Porque no nos ha dado Dios espíritu de cobardía, sino de poder, de amor y de dominio propio.</a:t>
            </a:r>
          </a:p>
          <a:p>
            <a:pPr marL="0" indent="0">
              <a:buNone/>
            </a:pPr>
            <a:r>
              <a:rPr lang="es-ES" b="1"/>
              <a:t>
</a:t>
            </a:r>
            <a:r>
              <a:rPr lang="es-ES" b="1">
                <a:solidFill>
                  <a:srgbClr val="0033CC"/>
                </a:solidFill>
              </a:rPr>
              <a:t>Romanos 1:16 - Porque no estoy avergonzado del evangelio de Cristo, porque es el poder de Dios para la salvación para todos los que creen, para el judío primero y también para el griego.</a:t>
            </a:r>
          </a:p>
          <a:p>
            <a:pPr marL="0" indent="0">
              <a:buNone/>
            </a:pPr>
            <a:r>
              <a:rPr lang="es-ES" b="1"/>
              <a:t>
Si nos equipamos con el poder del Evangelio... y amamos sinceramente las almas de los perdidos... entonces nos acercaremos a ellos con sensatez (como uno con una mente sana, y no como un fanático). </a:t>
            </a:r>
          </a:p>
          <a:p>
            <a:pPr marL="0" indent="0">
              <a:buNone/>
            </a:pPr>
            <a:r>
              <a:rPr lang="es-ES" b="1"/>
              <a:t>
Esa combinación funcionará.
</a:t>
            </a:r>
            <a:r>
              <a:rPr lang="es-ES" b="1">
                <a:solidFill>
                  <a:srgbClr val="FF0000"/>
                </a:solidFill>
              </a:rPr>
              <a:t>Hebreos 13:5-6 – ". . . Porque el mismo ha dicho: "Nunca os dejaré ni os abandonaré.“</a:t>
            </a:r>
          </a:p>
          <a:p>
            <a:pPr marL="0" indent="0">
              <a:buNone/>
            </a:pPr>
            <a:r>
              <a:rPr lang="es-ES" b="1">
                <a:solidFill>
                  <a:srgbClr val="FF0000"/>
                </a:solidFill>
              </a:rPr>
              <a:t> </a:t>
            </a:r>
            <a:r>
              <a:rPr lang="es-ES" b="1"/>
              <a:t>Así que podemos decir con valentía: "El Señor es mi ayudante; No temeré. ¿Qué puede hacerme el hombre?"</a:t>
            </a:r>
            <a:r>
              <a:rPr lang="es-ES"/>
              <a:t>
</a:t>
            </a:r>
            <a:endParaRPr lang="en-US"/>
          </a:p>
        </p:txBody>
      </p:sp>
    </p:spTree>
    <p:extLst>
      <p:ext uri="{BB962C8B-B14F-4D97-AF65-F5344CB8AC3E}">
        <p14:creationId xmlns:p14="http://schemas.microsoft.com/office/powerpoint/2010/main" val="77879276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5897563"/>
          </a:xfrm>
        </p:spPr>
        <p:txBody>
          <a:bodyPr>
            <a:normAutofit fontScale="92500" lnSpcReduction="20000"/>
          </a:bodyPr>
          <a:lstStyle/>
          <a:p>
            <a:pPr marL="0" indent="0">
              <a:buNone/>
            </a:pPr>
            <a:r>
              <a:rPr lang="es-ES" b="1"/>
              <a:t>¿Por qué tememos? ¿Podría ser porque no hemos aprendido las lecciones de …..</a:t>
            </a:r>
          </a:p>
          <a:p>
            <a:pPr marL="0" indent="0">
              <a:buNone/>
            </a:pPr>
            <a:r>
              <a:rPr lang="es-ES" b="1"/>
              <a:t>
Mateo 10:28 – </a:t>
            </a:r>
            <a:r>
              <a:rPr lang="es-ES" b="1">
                <a:solidFill>
                  <a:srgbClr val="FF0000"/>
                </a:solidFill>
              </a:rPr>
              <a:t>"Y no temas a los que matan el cuerpo pero no pueden matar el alma. Pero más bien teme a Aquel que es capaz de destruir tanto el alma como el cuerpo en el infierno." </a:t>
            </a:r>
          </a:p>
          <a:p>
            <a:pPr marL="0" indent="0">
              <a:buNone/>
            </a:pPr>
            <a:r>
              <a:rPr lang="es-ES" b="1"/>
              <a:t>
Jesús está diciendo que no debemos temer al hombre.</a:t>
            </a:r>
          </a:p>
          <a:p>
            <a:pPr marL="0" indent="0">
              <a:buNone/>
            </a:pPr>
            <a:r>
              <a:rPr lang="es-ES" b="1"/>
              <a:t>
</a:t>
            </a:r>
            <a:r>
              <a:rPr lang="es-ES" b="1">
                <a:solidFill>
                  <a:srgbClr val="0033CC"/>
                </a:solidFill>
              </a:rPr>
              <a:t>Proverbios 29:25 - El miedo al hombre trae una trampa, pero quien confíe en Jehová estará a salvo.</a:t>
            </a:r>
            <a:r>
              <a:rPr lang="es-ES" b="1"/>
              <a:t>
</a:t>
            </a:r>
            <a:endParaRPr lang="en-US" b="1"/>
          </a:p>
        </p:txBody>
      </p:sp>
    </p:spTree>
    <p:extLst>
      <p:ext uri="{BB962C8B-B14F-4D97-AF65-F5344CB8AC3E}">
        <p14:creationId xmlns:p14="http://schemas.microsoft.com/office/powerpoint/2010/main" val="262264850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839200" cy="228600"/>
          </a:xfrm>
        </p:spPr>
        <p:txBody>
          <a:bodyPr>
            <a:normAutofit fontScale="90000"/>
          </a:bodyPr>
          <a:lstStyle/>
          <a:p>
            <a:r>
              <a:rPr lang="es-ES" sz="3600" b="1" u="sng"/>
              <a:t>DEBEMOS TENER ACTITUDES DE PACIENCIA Y PERDÓN.</a:t>
            </a:r>
            <a:r>
              <a:rPr lang="es-ES" b="1"/>
              <a:t>
</a:t>
            </a:r>
            <a:endParaRPr lang="en-US"/>
          </a:p>
        </p:txBody>
      </p:sp>
      <p:sp>
        <p:nvSpPr>
          <p:cNvPr id="3" name="Content Placeholder 2"/>
          <p:cNvSpPr>
            <a:spLocks noGrp="1"/>
          </p:cNvSpPr>
          <p:nvPr>
            <p:ph idx="1"/>
          </p:nvPr>
        </p:nvSpPr>
        <p:spPr>
          <a:xfrm>
            <a:off x="304800" y="1524000"/>
            <a:ext cx="8229600" cy="4525963"/>
          </a:xfrm>
        </p:spPr>
        <p:txBody>
          <a:bodyPr/>
          <a:lstStyle/>
          <a:p>
            <a:pPr marL="0" indent="0">
              <a:buNone/>
            </a:pPr>
            <a:r>
              <a:rPr lang="es-ES" sz="3600" b="1">
                <a:solidFill>
                  <a:srgbClr val="FF0000"/>
                </a:solidFill>
              </a:rPr>
              <a:t>Efesios 4:1-2 – "Yo, por tanto, prisionero del Señor, os ruego que camines dignos del llamamiento con el que fuisteis llamados, con toda humildad y dulzura, con longanimidad, </a:t>
            </a:r>
            <a:r>
              <a:rPr lang="es-ES" sz="3600" b="1" err="1">
                <a:solidFill>
                  <a:srgbClr val="FF0000"/>
                </a:solidFill>
              </a:rPr>
              <a:t>llevandoos</a:t>
            </a:r>
            <a:r>
              <a:rPr lang="es-ES" sz="3600" b="1">
                <a:solidFill>
                  <a:srgbClr val="FF0000"/>
                </a:solidFill>
              </a:rPr>
              <a:t> unos con otros en el amor".</a:t>
            </a:r>
            <a:r>
              <a:rPr lang="es-ES" b="1">
                <a:solidFill>
                  <a:srgbClr val="FF0000"/>
                </a:solidFill>
              </a:rPr>
              <a:t>
</a:t>
            </a:r>
            <a:endParaRPr lang="en-US" b="1">
              <a:solidFill>
                <a:srgbClr val="FF0000"/>
              </a:solidFill>
            </a:endParaRPr>
          </a:p>
        </p:txBody>
      </p:sp>
    </p:spTree>
    <p:extLst>
      <p:ext uri="{BB962C8B-B14F-4D97-AF65-F5344CB8AC3E}">
        <p14:creationId xmlns:p14="http://schemas.microsoft.com/office/powerpoint/2010/main" val="22203556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5943600"/>
          </a:xfrm>
        </p:spPr>
        <p:txBody>
          <a:bodyPr>
            <a:normAutofit fontScale="85000" lnSpcReduction="20000"/>
          </a:bodyPr>
          <a:lstStyle/>
          <a:p>
            <a:pPr marL="0" indent="0">
              <a:buNone/>
            </a:pPr>
            <a:r>
              <a:rPr lang="es-ES" b="1"/>
              <a:t>Desearía poder asegurar a todos y cada uno de los presentes que, sobre la obediencia del Evangelio de Jesucristo, desearía que nunca te decepcionarías de otra persona y que ningún maltrato ofensivo entraría en tu espacio vital.</a:t>
            </a:r>
          </a:p>
          <a:p>
            <a:pPr marL="0" indent="0">
              <a:buNone/>
            </a:pPr>
            <a:r>
              <a:rPr lang="es-ES" b="1"/>
              <a:t> 
Pero no puedo porque Jesús dijo </a:t>
            </a:r>
            <a:r>
              <a:rPr lang="es-ES" b="1">
                <a:solidFill>
                  <a:srgbClr val="0033CC"/>
                </a:solidFill>
              </a:rPr>
              <a:t>en Lucas 17:1 –"¡Es imposible que no vengan ofensas, pero ay de aquel a través de quien vengan!“</a:t>
            </a:r>
          </a:p>
          <a:p>
            <a:pPr marL="0" indent="0">
              <a:buNone/>
            </a:pPr>
            <a:r>
              <a:rPr lang="es-ES" b="1"/>
              <a:t>
Necesitamos aprender las cualidades del amor cristiano para no dar importancia a las cosas que hacen los demás. </a:t>
            </a:r>
          </a:p>
          <a:p>
            <a:pPr marL="0" indent="0">
              <a:buNone/>
            </a:pPr>
            <a:r>
              <a:rPr lang="es-ES" b="1"/>
              <a:t>
El apóstol Pablo nos dice en </a:t>
            </a:r>
            <a:r>
              <a:rPr lang="es-ES" b="1">
                <a:solidFill>
                  <a:srgbClr val="0033CC"/>
                </a:solidFill>
              </a:rPr>
              <a:t>I Corintios 13:4 que aman ". </a:t>
            </a:r>
            <a:r>
              <a:rPr lang="es-ES" b="1"/>
              <a:t>. </a:t>
            </a:r>
            <a:r>
              <a:rPr lang="es-ES" b="1">
                <a:solidFill>
                  <a:srgbClr val="0033CC"/>
                </a:solidFill>
              </a:rPr>
              <a:t>sufre mucho, y es amable. </a:t>
            </a:r>
            <a:r>
              <a:rPr lang="es-ES" b="1"/>
              <a:t>. ." El siguiente versículo nos dice que el amor ". . . no es provocado.</a:t>
            </a:r>
            <a:r>
              <a:rPr lang="es-ES"/>
              <a:t>
</a:t>
            </a:r>
            <a:endParaRPr lang="en-US" b="1">
              <a:solidFill>
                <a:srgbClr val="FF0000"/>
              </a:solidFill>
            </a:endParaRPr>
          </a:p>
        </p:txBody>
      </p:sp>
    </p:spTree>
    <p:extLst>
      <p:ext uri="{BB962C8B-B14F-4D97-AF65-F5344CB8AC3E}">
        <p14:creationId xmlns:p14="http://schemas.microsoft.com/office/powerpoint/2010/main" val="262687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s-ES" sz="3100" b="1" u="sng"/>
              <a:t>DEBEMOS TENER LA ACTITUD DEL AMOR FRATERNAL.</a:t>
            </a:r>
            <a:r>
              <a:rPr lang="es-ES" b="1"/>
              <a:t>
</a:t>
            </a:r>
            <a:endParaRPr lang="en-US"/>
          </a:p>
        </p:txBody>
      </p:sp>
      <p:sp>
        <p:nvSpPr>
          <p:cNvPr id="3" name="Content Placeholder 2"/>
          <p:cNvSpPr>
            <a:spLocks noGrp="1"/>
          </p:cNvSpPr>
          <p:nvPr>
            <p:ph idx="1"/>
          </p:nvPr>
        </p:nvSpPr>
        <p:spPr>
          <a:xfrm>
            <a:off x="228600" y="1219200"/>
            <a:ext cx="8610600" cy="5334000"/>
          </a:xfrm>
        </p:spPr>
        <p:txBody>
          <a:bodyPr>
            <a:normAutofit fontScale="77500" lnSpcReduction="20000"/>
          </a:bodyPr>
          <a:lstStyle/>
          <a:p>
            <a:pPr marL="0" indent="0">
              <a:buNone/>
            </a:pPr>
            <a:endParaRPr lang="es-ES" b="1"/>
          </a:p>
          <a:p>
            <a:pPr marL="0" indent="0">
              <a:buNone/>
            </a:pPr>
            <a:r>
              <a:rPr lang="es-ES" b="1"/>
              <a:t>Puede ser que el AMOR sea lo primero que Dios quiere que aprendamos.</a:t>
            </a:r>
          </a:p>
          <a:p>
            <a:pPr marL="0" indent="0">
              <a:buNone/>
            </a:pPr>
            <a:r>
              <a:rPr lang="es-ES" b="1"/>
              <a:t>
</a:t>
            </a:r>
            <a:r>
              <a:rPr lang="es-ES" b="1">
                <a:solidFill>
                  <a:srgbClr val="0033CC"/>
                </a:solidFill>
              </a:rPr>
              <a:t>1 Tesalonicenses 4:9 – "En cuanto al amor fraternal no tenéis necesidad de que yo os escriba, porque a vosotros mismos se os enseña amaros los unos a los otros." </a:t>
            </a:r>
          </a:p>
          <a:p>
            <a:pPr marL="0" indent="0">
              <a:buNone/>
            </a:pPr>
            <a:r>
              <a:rPr lang="es-ES" b="1"/>
              <a:t>
Aquí vemos que el amor fraternal es una lección que Dios enseña. </a:t>
            </a:r>
          </a:p>
          <a:p>
            <a:pPr marL="0" indent="0">
              <a:buNone/>
            </a:pPr>
            <a:r>
              <a:rPr lang="es-ES" b="1"/>
              <a:t>
Obviamente es algo que quiere que cada uno de nosotros sepa.</a:t>
            </a:r>
            <a:r>
              <a:rPr lang="es-ES"/>
              <a:t>
</a:t>
            </a:r>
            <a:endParaRPr lang="en-US"/>
          </a:p>
        </p:txBody>
      </p:sp>
    </p:spTree>
    <p:extLst>
      <p:ext uri="{BB962C8B-B14F-4D97-AF65-F5344CB8AC3E}">
        <p14:creationId xmlns:p14="http://schemas.microsoft.com/office/powerpoint/2010/main" val="4690212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arn(inVertical)">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arn(inVertical)">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barn(inVertical)">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457200"/>
            <a:ext cx="8991600" cy="6629400"/>
          </a:xfrm>
        </p:spPr>
        <p:txBody>
          <a:bodyPr>
            <a:normAutofit/>
          </a:bodyPr>
          <a:lstStyle/>
          <a:p>
            <a:pPr marL="0" indent="0">
              <a:buNone/>
            </a:pPr>
            <a:r>
              <a:rPr lang="es-ES" b="1">
                <a:solidFill>
                  <a:srgbClr val="FF0000"/>
                </a:solidFill>
              </a:rPr>
              <a:t>Marcos 12:28-31 - "Entonces vino uno de los escribas, y después de haberles escuchado razonar juntos, al percibir que les había contestado bien, le preguntó: "¿Cuál es el primer mandamiento de todos?" Jesús le respondió: "El primero de todos los mandamientos es: 'Escucha, oh Israel, Jehová nuestro Dios, Jehová es uno. Y amarás a Jehová tu Dios con todo tu corazón, con toda tu alma, con toda tu mente y con toda tu fuerza'. Este es el primer mandamiento. Y el segundo, así, es el siguiente: 'Amarás a tu prójimo como a ti mismo'. No hay otro mandamiento mayor que estos".
</a:t>
            </a:r>
            <a:endParaRPr lang="en-US"/>
          </a:p>
        </p:txBody>
      </p:sp>
    </p:spTree>
    <p:extLst>
      <p:ext uri="{BB962C8B-B14F-4D97-AF65-F5344CB8AC3E}">
        <p14:creationId xmlns:p14="http://schemas.microsoft.com/office/powerpoint/2010/main" val="92836212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676400"/>
          </a:xfrm>
        </p:spPr>
        <p:txBody>
          <a:bodyPr>
            <a:normAutofit fontScale="90000"/>
          </a:bodyPr>
          <a:lstStyle/>
          <a:p>
            <a:r>
              <a:rPr lang="es-ES" b="1" u="sng"/>
              <a:t>DEBEMOS TENER LA ACTITUD DEL AMOR FRATERNAL.</a:t>
            </a:r>
            <a:r>
              <a:rPr lang="es-ES" b="1"/>
              <a:t>
</a:t>
            </a:r>
            <a:endParaRPr lang="en-US"/>
          </a:p>
        </p:txBody>
      </p:sp>
      <p:sp>
        <p:nvSpPr>
          <p:cNvPr id="3" name="Content Placeholder 2"/>
          <p:cNvSpPr>
            <a:spLocks noGrp="1"/>
          </p:cNvSpPr>
          <p:nvPr>
            <p:ph idx="1"/>
          </p:nvPr>
        </p:nvSpPr>
        <p:spPr>
          <a:xfrm>
            <a:off x="457200" y="2057399"/>
            <a:ext cx="8229600" cy="4525963"/>
          </a:xfrm>
        </p:spPr>
        <p:txBody>
          <a:bodyPr>
            <a:normAutofit fontScale="92500" lnSpcReduction="20000"/>
          </a:bodyPr>
          <a:lstStyle/>
          <a:p>
            <a:pPr marL="0" indent="0">
              <a:buNone/>
            </a:pPr>
            <a:r>
              <a:rPr lang="es-ES" b="1"/>
              <a:t>Si se nos enseña esto de Dios, y ningún mandamiento es mayor que esto, o digno de ser contado primero, entonces ¿no es ésta una de las primeras cosas que Dios quiere que aprendamos?</a:t>
            </a:r>
          </a:p>
          <a:p>
            <a:pPr marL="0" indent="0">
              <a:buNone/>
            </a:pPr>
            <a:r>
              <a:rPr lang="es-ES" b="1"/>
              <a:t> 
Desafortunadamente, a menudo es lo último que mucha gente aprende.</a:t>
            </a:r>
          </a:p>
          <a:p>
            <a:pPr marL="0" indent="0">
              <a:buNone/>
            </a:pPr>
            <a:r>
              <a:rPr lang="es-ES" b="1"/>
              <a:t>
</a:t>
            </a:r>
            <a:r>
              <a:rPr lang="es-ES" b="1">
                <a:solidFill>
                  <a:srgbClr val="0033CC"/>
                </a:solidFill>
              </a:rPr>
              <a:t>Hebreos 13:1 Permanezca el amor fraternal.."</a:t>
            </a:r>
            <a:r>
              <a:rPr lang="es-ES" b="1"/>
              <a:t>
</a:t>
            </a:r>
            <a:endParaRPr lang="en-US" b="1">
              <a:solidFill>
                <a:srgbClr val="FF0000"/>
              </a:solidFill>
            </a:endParaRPr>
          </a:p>
        </p:txBody>
      </p:sp>
    </p:spTree>
    <p:extLst>
      <p:ext uri="{BB962C8B-B14F-4D97-AF65-F5344CB8AC3E}">
        <p14:creationId xmlns:p14="http://schemas.microsoft.com/office/powerpoint/2010/main" val="280034460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fontScale="90000"/>
          </a:bodyPr>
          <a:lstStyle/>
          <a:p>
            <a:r>
              <a:rPr lang="es-ES" b="1" u="sng"/>
              <a:t>DEBEMOS TENER LA ACTITUD DEL AMOR FRATERNAL.</a:t>
            </a:r>
            <a:r>
              <a:rPr lang="es-ES" b="1"/>
              <a:t>
</a:t>
            </a:r>
            <a:endParaRPr lang="en-US"/>
          </a:p>
        </p:txBody>
      </p:sp>
      <p:sp>
        <p:nvSpPr>
          <p:cNvPr id="3" name="Content Placeholder 2"/>
          <p:cNvSpPr>
            <a:spLocks noGrp="1"/>
          </p:cNvSpPr>
          <p:nvPr>
            <p:ph idx="1"/>
          </p:nvPr>
        </p:nvSpPr>
        <p:spPr>
          <a:xfrm>
            <a:off x="152400" y="2514600"/>
            <a:ext cx="8839200" cy="5029200"/>
          </a:xfrm>
        </p:spPr>
        <p:txBody>
          <a:bodyPr>
            <a:normAutofit fontScale="77500" lnSpcReduction="20000"/>
          </a:bodyPr>
          <a:lstStyle/>
          <a:p>
            <a:r>
              <a:rPr lang="es-ES" b="1">
                <a:solidFill>
                  <a:srgbClr val="FF0000"/>
                </a:solidFill>
              </a:rPr>
              <a:t>Juan 4:20-21 – "Si alguien dice: "Amo a Dios", y odia a su hermano, es un mentiroso; porque el que no ama a su hermano a quien ha visto, ¿cómo puede amar a Dios a quien no ha visto? Y este mandamiento que tenemos de El: que el que ama a Dios también debe amar a su hermano."
Juan 13:34-35 – "Un nuevo mandamiento os doy, que os améis los unos a los otros; como yo te he amado, que también te amas el uno al otro. Con esto todos sabrán que ustedes son Mis discípulos, si tienen amor el uno por el otro."
Se ha dicho que "algunos cristianos son como puercoespines.. . tienen muchos puntos buenos, pero son difíciles de acercarse".
</a:t>
            </a:r>
            <a:endParaRPr lang="en-US"/>
          </a:p>
        </p:txBody>
      </p:sp>
    </p:spTree>
    <p:extLst>
      <p:ext uri="{BB962C8B-B14F-4D97-AF65-F5344CB8AC3E}">
        <p14:creationId xmlns:p14="http://schemas.microsoft.com/office/powerpoint/2010/main" val="326346759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u="sng">
                <a:solidFill>
                  <a:srgbClr val="0033CC"/>
                </a:solidFill>
              </a:rPr>
              <a:t>Conclusion</a:t>
            </a:r>
          </a:p>
        </p:txBody>
      </p:sp>
      <p:sp>
        <p:nvSpPr>
          <p:cNvPr id="3" name="Content Placeholder 2"/>
          <p:cNvSpPr>
            <a:spLocks noGrp="1"/>
          </p:cNvSpPr>
          <p:nvPr>
            <p:ph idx="1"/>
          </p:nvPr>
        </p:nvSpPr>
        <p:spPr>
          <a:xfrm>
            <a:off x="0" y="1600200"/>
            <a:ext cx="9067800" cy="5029200"/>
          </a:xfrm>
        </p:spPr>
        <p:txBody>
          <a:bodyPr>
            <a:normAutofit fontScale="92500" lnSpcReduction="10000"/>
          </a:bodyPr>
          <a:lstStyle/>
          <a:p>
            <a:pPr marL="0" indent="0">
              <a:buNone/>
            </a:pPr>
            <a:r>
              <a:rPr lang="es-ES" b="1"/>
              <a:t>Los cristianos necesitan recordar la grandeza de la causa de Dios en comparación con la </a:t>
            </a:r>
            <a:r>
              <a:rPr lang="es-ES" b="1" err="1"/>
              <a:t>pequeridad</a:t>
            </a:r>
            <a:r>
              <a:rPr lang="es-ES" b="1"/>
              <a:t> de nuestros sentimientos y nunca dejar que los sentimientos personales sobre los meros asuntos de juicio nos lleven a contribuir a la división en el cuerpo de Cristo.</a:t>
            </a:r>
          </a:p>
          <a:p>
            <a:pPr marL="0" indent="0">
              <a:buNone/>
            </a:pPr>
            <a:r>
              <a:rPr lang="es-ES" b="1"/>
              <a:t>
Si todos pudiéramos cultivarlos en el mayor grado humanamente posible, muchos de los obstáculos a nuestro crecimiento espiritual serían eliminados.
¿Ves la necesidad de trabajar en tus actitudes?
</a:t>
            </a:r>
            <a:endParaRPr lang="en-US" b="1"/>
          </a:p>
        </p:txBody>
      </p:sp>
    </p:spTree>
    <p:extLst>
      <p:ext uri="{BB962C8B-B14F-4D97-AF65-F5344CB8AC3E}">
        <p14:creationId xmlns:p14="http://schemas.microsoft.com/office/powerpoint/2010/main" val="60924255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err="1"/>
              <a:t>Introducción</a:t>
            </a:r>
            <a:r>
              <a:rPr lang="en-US"/>
              <a:t>
</a:t>
            </a:r>
          </a:p>
        </p:txBody>
      </p:sp>
      <p:sp>
        <p:nvSpPr>
          <p:cNvPr id="3" name="Content Placeholder 2"/>
          <p:cNvSpPr>
            <a:spLocks noGrp="1"/>
          </p:cNvSpPr>
          <p:nvPr>
            <p:ph idx="1"/>
          </p:nvPr>
        </p:nvSpPr>
        <p:spPr>
          <a:xfrm>
            <a:off x="76200" y="1219200"/>
            <a:ext cx="8915400" cy="5334000"/>
          </a:xfrm>
        </p:spPr>
        <p:txBody>
          <a:bodyPr>
            <a:noAutofit/>
          </a:bodyPr>
          <a:lstStyle/>
          <a:p>
            <a:pPr marL="0" indent="0">
              <a:buNone/>
            </a:pPr>
            <a:r>
              <a:rPr lang="es-ES" sz="2000" b="1"/>
              <a:t>El siguiente estudio bíblico es una generalización no esta dirigida a persona </a:t>
            </a:r>
            <a:r>
              <a:rPr lang="es-ES" sz="2000" b="1" err="1"/>
              <a:t>or</a:t>
            </a:r>
            <a:r>
              <a:rPr lang="es-ES" sz="2000" b="1"/>
              <a:t> personas en particular pero es simplemente en general para todos.</a:t>
            </a:r>
          </a:p>
          <a:p>
            <a:pPr marL="0" indent="0">
              <a:buNone/>
            </a:pPr>
            <a:endParaRPr lang="es-ES" sz="2000" b="1"/>
          </a:p>
          <a:p>
            <a:pPr marL="0" indent="0">
              <a:buNone/>
            </a:pPr>
            <a:r>
              <a:rPr lang="es-ES" sz="2000" b="1"/>
              <a:t>¿Has oído esta petición pronunciada en una oración pública? "Padre, ayúdanos a crecer espiritual y numéricamente.“</a:t>
            </a:r>
          </a:p>
          <a:p>
            <a:pPr marL="0" indent="0">
              <a:buNone/>
            </a:pPr>
            <a:r>
              <a:rPr lang="es-ES" sz="2000" b="1"/>
              <a:t> 
Tal vez lo has pronunciado tú mismo.</a:t>
            </a:r>
          </a:p>
          <a:p>
            <a:pPr marL="0" indent="0">
              <a:buNone/>
            </a:pPr>
            <a:r>
              <a:rPr lang="es-ES" sz="2000" b="1"/>
              <a:t>
Dios quiere que crezcamos, y es bueno implorar Sus bendiciones y guía a medida que nos esforzamos por crecer espiritual y numéricamente.</a:t>
            </a:r>
          </a:p>
          <a:p>
            <a:pPr marL="0" indent="0">
              <a:buNone/>
            </a:pPr>
            <a:r>
              <a:rPr lang="es-ES" sz="2000" b="1"/>
              <a:t>
2 Pedro 3:18 - "Pero crece en la gracia y el conocimiento de nuestro Señor y Salvador Jesucristo."</a:t>
            </a:r>
            <a:r>
              <a:rPr lang="es-ES" sz="2000"/>
              <a:t>
</a:t>
            </a:r>
            <a:endParaRPr lang="en-US" sz="2000" b="1">
              <a:solidFill>
                <a:srgbClr val="FF0000"/>
              </a:solidFill>
            </a:endParaRPr>
          </a:p>
        </p:txBody>
      </p:sp>
    </p:spTree>
    <p:extLst>
      <p:ext uri="{BB962C8B-B14F-4D97-AF65-F5344CB8AC3E}">
        <p14:creationId xmlns:p14="http://schemas.microsoft.com/office/powerpoint/2010/main" val="395657347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sz="3600" b="1" u="sng">
                <a:solidFill>
                  <a:srgbClr val="0033CC"/>
                </a:solidFill>
              </a:rPr>
              <a:t>DIOS QUIERE QUE CREZCAMOS.</a:t>
            </a:r>
            <a:r>
              <a:rPr lang="en-US" b="1" u="sng"/>
              <a:t>
</a:t>
            </a:r>
          </a:p>
        </p:txBody>
      </p:sp>
      <p:sp>
        <p:nvSpPr>
          <p:cNvPr id="3" name="Content Placeholder 2"/>
          <p:cNvSpPr>
            <a:spLocks noGrp="1"/>
          </p:cNvSpPr>
          <p:nvPr>
            <p:ph idx="1"/>
          </p:nvPr>
        </p:nvSpPr>
        <p:spPr>
          <a:xfrm>
            <a:off x="0" y="609600"/>
            <a:ext cx="9067800" cy="6248400"/>
          </a:xfrm>
        </p:spPr>
        <p:txBody>
          <a:bodyPr>
            <a:noAutofit/>
          </a:bodyPr>
          <a:lstStyle/>
          <a:p>
            <a:pPr marL="0" indent="0">
              <a:buNone/>
            </a:pPr>
            <a:r>
              <a:rPr lang="es-ES" sz="3600" b="1"/>
              <a:t>Dios Quiere que crezcamos.
</a:t>
            </a:r>
          </a:p>
          <a:p>
            <a:pPr marL="0" indent="0">
              <a:buNone/>
            </a:pPr>
            <a:r>
              <a:rPr lang="es-ES" sz="3600" b="1"/>
              <a:t>Creo que Dios quiere que la congregación crezca.
</a:t>
            </a:r>
          </a:p>
          <a:p>
            <a:pPr marL="0" indent="0">
              <a:buNone/>
            </a:pPr>
            <a:r>
              <a:rPr lang="es-ES" sz="3600" b="1"/>
              <a:t>Yo Creo que podemos y vamos a crecer.</a:t>
            </a:r>
          </a:p>
          <a:p>
            <a:pPr marL="0" indent="0">
              <a:buNone/>
            </a:pPr>
            <a:endParaRPr lang="es-ES" sz="3600" b="1"/>
          </a:p>
          <a:p>
            <a:pPr marL="0" indent="0">
              <a:buNone/>
            </a:pPr>
            <a:r>
              <a:rPr lang="es-ES" sz="3600" b="1"/>
              <a:t>Espero que entendamos que nuestras actitudes son esenciales para cualquier crecimiento que se lleve a cabo.
</a:t>
            </a:r>
            <a:endParaRPr lang="en-US" sz="3600" b="1"/>
          </a:p>
        </p:txBody>
      </p:sp>
    </p:spTree>
    <p:extLst>
      <p:ext uri="{BB962C8B-B14F-4D97-AF65-F5344CB8AC3E}">
        <p14:creationId xmlns:p14="http://schemas.microsoft.com/office/powerpoint/2010/main" val="169380819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a:t>La clave del </a:t>
            </a:r>
            <a:r>
              <a:rPr lang="en-US" b="1" u="sng" err="1"/>
              <a:t>crecimiento</a:t>
            </a:r>
            <a:r>
              <a:rPr lang="en-US" b="1" u="sng"/>
              <a:t>
</a:t>
            </a:r>
          </a:p>
        </p:txBody>
      </p:sp>
      <p:sp>
        <p:nvSpPr>
          <p:cNvPr id="3" name="Content Placeholder 2"/>
          <p:cNvSpPr>
            <a:spLocks noGrp="1"/>
          </p:cNvSpPr>
          <p:nvPr>
            <p:ph idx="1"/>
          </p:nvPr>
        </p:nvSpPr>
        <p:spPr/>
        <p:txBody>
          <a:bodyPr>
            <a:normAutofit fontScale="85000" lnSpcReduction="20000"/>
          </a:bodyPr>
          <a:lstStyle/>
          <a:p>
            <a:pPr marL="0" indent="0">
              <a:buNone/>
            </a:pPr>
            <a:r>
              <a:rPr lang="es-ES" b="1"/>
              <a:t>La clave para crecer numéricamente, es decir, para aumentar en número los miembros de la congregación, es que cada cristiano crezca espiritualmente.</a:t>
            </a:r>
          </a:p>
          <a:p>
            <a:pPr marL="0" indent="0">
              <a:buNone/>
            </a:pPr>
            <a:r>
              <a:rPr lang="es-ES" b="1"/>
              <a:t> 
El crecimiento espiritual impulsará nuestras almas a tender la mano a los demás con el Evangelio del Señor Jesucristo. </a:t>
            </a:r>
          </a:p>
          <a:p>
            <a:pPr marL="0" indent="0">
              <a:buNone/>
            </a:pPr>
            <a:r>
              <a:rPr lang="es-ES" b="1"/>
              <a:t>
La clave de este impulsar el crecimiento espiritual es nuestra actitud.</a:t>
            </a:r>
            <a:r>
              <a:rPr lang="es-ES"/>
              <a:t>
</a:t>
            </a:r>
            <a:endParaRPr lang="en-US"/>
          </a:p>
        </p:txBody>
      </p:sp>
    </p:spTree>
    <p:extLst>
      <p:ext uri="{BB962C8B-B14F-4D97-AF65-F5344CB8AC3E}">
        <p14:creationId xmlns:p14="http://schemas.microsoft.com/office/powerpoint/2010/main" val="27956256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15400" cy="1143000"/>
          </a:xfrm>
        </p:spPr>
        <p:txBody>
          <a:bodyPr>
            <a:normAutofit fontScale="90000"/>
          </a:bodyPr>
          <a:lstStyle/>
          <a:p>
            <a:r>
              <a:rPr lang="es-ES" sz="3600" b="1" u="sng">
                <a:solidFill>
                  <a:srgbClr val="7030A0"/>
                </a:solidFill>
              </a:rPr>
              <a:t>Si vamos al cielo o al infierno será determinado por nuestra actitud".</a:t>
            </a:r>
            <a:r>
              <a:rPr lang="es-ES" sz="3600" b="1">
                <a:solidFill>
                  <a:srgbClr val="7030A0"/>
                </a:solidFill>
              </a:rPr>
              <a:t>
</a:t>
            </a:r>
            <a:endParaRPr lang="en-US">
              <a:solidFill>
                <a:srgbClr val="7030A0"/>
              </a:solidFill>
            </a:endParaRPr>
          </a:p>
        </p:txBody>
      </p:sp>
      <p:sp>
        <p:nvSpPr>
          <p:cNvPr id="3" name="Content Placeholder 2"/>
          <p:cNvSpPr>
            <a:spLocks noGrp="1"/>
          </p:cNvSpPr>
          <p:nvPr>
            <p:ph idx="1"/>
          </p:nvPr>
        </p:nvSpPr>
        <p:spPr>
          <a:xfrm>
            <a:off x="0" y="1600200"/>
            <a:ext cx="9067800" cy="4953000"/>
          </a:xfrm>
        </p:spPr>
        <p:txBody>
          <a:bodyPr>
            <a:normAutofit fontScale="70000" lnSpcReduction="20000"/>
          </a:bodyPr>
          <a:lstStyle/>
          <a:p>
            <a:pPr marL="0" indent="0">
              <a:buNone/>
            </a:pPr>
            <a:r>
              <a:rPr lang="es-ES" b="1"/>
              <a:t>Algunos pueden estar pensando: "Pero predicador, ¿no hemos escuchado toda nuestra vida que una persona puede ser muy sincera y seguir perdida?“</a:t>
            </a:r>
          </a:p>
          <a:p>
            <a:pPr marL="0" indent="0">
              <a:buNone/>
            </a:pPr>
            <a:r>
              <a:rPr lang="es-ES" b="1"/>
              <a:t> 
Sí, hemos oído eso y sigue siendo cierto.</a:t>
            </a:r>
          </a:p>
          <a:p>
            <a:pPr marL="0" indent="0">
              <a:buNone/>
            </a:pPr>
            <a:r>
              <a:rPr lang="es-ES" b="1"/>
              <a:t>
Saúl de Tarso tuvo una mala actitud!</a:t>
            </a:r>
          </a:p>
          <a:p>
            <a:pPr marL="0" indent="0">
              <a:buNone/>
            </a:pPr>
            <a:r>
              <a:rPr lang="es-ES" b="1"/>
              <a:t>
Pero aún así fue su actitud de honestidad y un deseo de verdad lo que lo llevó finalmente a la salvación.</a:t>
            </a:r>
          </a:p>
          <a:p>
            <a:pPr marL="0" indent="0">
              <a:buNone/>
            </a:pPr>
            <a:r>
              <a:rPr lang="es-ES" b="1"/>
              <a:t>
Una persona con una buena actitud todavía se puede perder, pero una con una actitud incorrecta no se puede salvar hasta que la actitud cambie.
</a:t>
            </a:r>
            <a:endParaRPr lang="en-US" b="1"/>
          </a:p>
        </p:txBody>
      </p:sp>
    </p:spTree>
    <p:extLst>
      <p:ext uri="{BB962C8B-B14F-4D97-AF65-F5344CB8AC3E}">
        <p14:creationId xmlns:p14="http://schemas.microsoft.com/office/powerpoint/2010/main" val="347443117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sz="3600" b="1" u="sng"/>
              <a:t>ALGUNAS MANERAS EN QUE LAS ACTITUDES INADECUADAS HAN OBSTACULIZADO LA CAUSA DE CRISTO</a:t>
            </a:r>
            <a:r>
              <a:rPr lang="en-US" sz="3600" b="1" u="sng"/>
              <a:t>.</a:t>
            </a:r>
            <a:endParaRPr lang="en-US" u="sng"/>
          </a:p>
        </p:txBody>
      </p:sp>
      <p:sp>
        <p:nvSpPr>
          <p:cNvPr id="3" name="Content Placeholder 2"/>
          <p:cNvSpPr>
            <a:spLocks noGrp="1"/>
          </p:cNvSpPr>
          <p:nvPr>
            <p:ph idx="1"/>
          </p:nvPr>
        </p:nvSpPr>
        <p:spPr>
          <a:xfrm>
            <a:off x="76200" y="1600200"/>
            <a:ext cx="8991600" cy="4876800"/>
          </a:xfrm>
        </p:spPr>
        <p:txBody>
          <a:bodyPr>
            <a:normAutofit fontScale="85000" lnSpcReduction="10000"/>
          </a:bodyPr>
          <a:lstStyle/>
          <a:p>
            <a:pPr marL="0" indent="0">
              <a:buNone/>
            </a:pPr>
            <a:r>
              <a:rPr lang="es-ES" b="1"/>
              <a:t>En la iglesia, necesitamos desesperadamente evaluar nuestras actitudes, porque hay muchas maneras en que la obra del Señor se ha visto obstaculizada por las malas actitudes.</a:t>
            </a:r>
          </a:p>
          <a:p>
            <a:pPr marL="0" indent="0">
              <a:buNone/>
            </a:pPr>
            <a:r>
              <a:rPr lang="es-ES" b="1"/>
              <a:t>
LAS ACTITUDES INADECUADAS HAN OBSTACULIZADO LA IMPRESIÓN QUE HEMOS HECHO EN EL MUNDO EXTERIOR.</a:t>
            </a:r>
          </a:p>
          <a:p>
            <a:pPr marL="0" indent="0">
              <a:buNone/>
            </a:pPr>
            <a:r>
              <a:rPr lang="es-ES" b="1"/>
              <a:t>
¡Evalúe usted mismo para asegurarse de que no ha hecho estas cosas!</a:t>
            </a:r>
            <a:r>
              <a:rPr lang="es-ES"/>
              <a:t>
</a:t>
            </a:r>
            <a:endParaRPr lang="en-US"/>
          </a:p>
        </p:txBody>
      </p:sp>
    </p:spTree>
    <p:extLst>
      <p:ext uri="{BB962C8B-B14F-4D97-AF65-F5344CB8AC3E}">
        <p14:creationId xmlns:p14="http://schemas.microsoft.com/office/powerpoint/2010/main" val="264500941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0"/>
            <a:ext cx="8839200" cy="1143000"/>
          </a:xfrm>
        </p:spPr>
        <p:txBody>
          <a:bodyPr>
            <a:normAutofit fontScale="90000"/>
          </a:bodyPr>
          <a:lstStyle/>
          <a:p>
            <a:r>
              <a:rPr lang="es-ES" sz="4000" b="1" u="sng"/>
              <a:t>MANERAS EN QUE LAS ACTITUDES INAPROPIADAS HAN OBSTACULIZADO LA CAUSA DE CRISTO.</a:t>
            </a:r>
            <a:r>
              <a:rPr lang="es-ES" sz="4000" b="1"/>
              <a:t>
</a:t>
            </a:r>
            <a:endParaRPr lang="en-US"/>
          </a:p>
        </p:txBody>
      </p:sp>
      <p:sp>
        <p:nvSpPr>
          <p:cNvPr id="3" name="Content Placeholder 2"/>
          <p:cNvSpPr>
            <a:spLocks noGrp="1"/>
          </p:cNvSpPr>
          <p:nvPr>
            <p:ph idx="1"/>
          </p:nvPr>
        </p:nvSpPr>
        <p:spPr>
          <a:xfrm>
            <a:off x="76200" y="2286000"/>
            <a:ext cx="8991600" cy="4267200"/>
          </a:xfrm>
        </p:spPr>
        <p:txBody>
          <a:bodyPr>
            <a:normAutofit fontScale="70000" lnSpcReduction="20000"/>
          </a:bodyPr>
          <a:lstStyle/>
          <a:p>
            <a:pPr marL="0" indent="0">
              <a:buNone/>
            </a:pPr>
            <a:r>
              <a:rPr lang="es-ES" b="1">
                <a:solidFill>
                  <a:srgbClr val="0033CC"/>
                </a:solidFill>
              </a:rPr>
              <a:t>Hechos 2:47 </a:t>
            </a:r>
            <a:r>
              <a:rPr lang="es-ES" b="1"/>
              <a:t>- El Espíritu Santo describe a la iglesia primitiva como </a:t>
            </a:r>
            <a:r>
              <a:rPr lang="es-ES" b="1">
                <a:solidFill>
                  <a:srgbClr val="0033CC"/>
                </a:solidFill>
              </a:rPr>
              <a:t>"Alabar a Dios y tener el favor de todo el pueblo ... ." </a:t>
            </a:r>
          </a:p>
          <a:p>
            <a:pPr marL="0" indent="0">
              <a:buNone/>
            </a:pPr>
            <a:r>
              <a:rPr lang="es-ES" b="1"/>
              <a:t>
Aunque los problemas se desarrollaron más tarde, los cristianos seguían siendo consistentes en y con sus convicciones.</a:t>
            </a:r>
          </a:p>
          <a:p>
            <a:pPr marL="0" indent="0">
              <a:buNone/>
            </a:pPr>
            <a:r>
              <a:rPr lang="es-ES" b="1"/>
              <a:t>
</a:t>
            </a:r>
            <a:r>
              <a:rPr lang="es-ES" b="1">
                <a:solidFill>
                  <a:srgbClr val="0033CC"/>
                </a:solidFill>
              </a:rPr>
              <a:t>Efesios 5:15 – "Véase entonces que andáis circunspecto, no como tontos, sino como sabios.“</a:t>
            </a:r>
          </a:p>
          <a:p>
            <a:pPr marL="0" indent="0">
              <a:buNone/>
            </a:pPr>
            <a:r>
              <a:rPr lang="es-ES" b="1"/>
              <a:t>
</a:t>
            </a:r>
            <a:r>
              <a:rPr lang="es-ES" b="1">
                <a:solidFill>
                  <a:srgbClr val="0033CC"/>
                </a:solidFill>
              </a:rPr>
              <a:t>Efesios 4:15- </a:t>
            </a:r>
            <a:r>
              <a:rPr lang="es-ES" b="1"/>
              <a:t>Pablo nos dice que debemos decir la </a:t>
            </a:r>
            <a:r>
              <a:rPr lang="es-ES" b="1">
                <a:solidFill>
                  <a:srgbClr val="0033CC"/>
                </a:solidFill>
              </a:rPr>
              <a:t>"verdad en el amor".</a:t>
            </a:r>
            <a:r>
              <a:rPr lang="es-ES" b="1"/>
              <a:t>
</a:t>
            </a:r>
            <a:endParaRPr lang="en-US" b="1">
              <a:solidFill>
                <a:srgbClr val="FF0000"/>
              </a:solidFill>
            </a:endParaRPr>
          </a:p>
        </p:txBody>
      </p:sp>
    </p:spTree>
    <p:extLst>
      <p:ext uri="{BB962C8B-B14F-4D97-AF65-F5344CB8AC3E}">
        <p14:creationId xmlns:p14="http://schemas.microsoft.com/office/powerpoint/2010/main" val="307469853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arn(inVertical)">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 y="914400"/>
            <a:ext cx="8915400" cy="152400"/>
          </a:xfrm>
        </p:spPr>
        <p:txBody>
          <a:bodyPr>
            <a:normAutofit fontScale="90000"/>
          </a:bodyPr>
          <a:lstStyle/>
          <a:p>
            <a:r>
              <a:rPr lang="es-ES" sz="3600" b="1" u="sng"/>
              <a:t>MANERAS EN QUE LAS ACTITUDES INAPROPIADAS HAN OBSTACULIZADO LA CAUSA DE CRISTO.</a:t>
            </a:r>
            <a:r>
              <a:rPr lang="es-ES" b="1"/>
              <a:t>
</a:t>
            </a:r>
            <a:endParaRPr lang="en-US"/>
          </a:p>
        </p:txBody>
      </p:sp>
      <p:sp>
        <p:nvSpPr>
          <p:cNvPr id="3" name="Content Placeholder 2"/>
          <p:cNvSpPr>
            <a:spLocks noGrp="1"/>
          </p:cNvSpPr>
          <p:nvPr>
            <p:ph idx="1"/>
          </p:nvPr>
        </p:nvSpPr>
        <p:spPr>
          <a:xfrm>
            <a:off x="114300" y="1524000"/>
            <a:ext cx="8991600" cy="5334000"/>
          </a:xfrm>
        </p:spPr>
        <p:txBody>
          <a:bodyPr>
            <a:normAutofit fontScale="92500" lnSpcReduction="20000"/>
          </a:bodyPr>
          <a:lstStyle/>
          <a:p>
            <a:pPr marL="0" indent="0">
              <a:buNone/>
            </a:pPr>
            <a:r>
              <a:rPr lang="es-ES" b="1">
                <a:solidFill>
                  <a:srgbClr val="FF0000"/>
                </a:solidFill>
              </a:rPr>
              <a:t>Números 14:11-24 - Cuando Dios propuso la destrucción a su pueblo murmurando, Moisés intercedió con un llamamiento que decía en efecto: "¿Qué pensarán los forasteros?“</a:t>
            </a:r>
          </a:p>
          <a:p>
            <a:pPr marL="0" indent="0">
              <a:buNone/>
            </a:pPr>
            <a:r>
              <a:rPr lang="es-ES" b="1">
                <a:solidFill>
                  <a:srgbClr val="FF0000"/>
                </a:solidFill>
              </a:rPr>
              <a:t> 
Dios estaba lo suficientemente preocupado por la impresión de que aquellos que no eran Su pueblo pudieran obtener que cambió Sus planes.</a:t>
            </a:r>
          </a:p>
          <a:p>
            <a:pPr marL="0" indent="0">
              <a:buNone/>
            </a:pPr>
            <a:r>
              <a:rPr lang="es-ES" b="1">
                <a:solidFill>
                  <a:srgbClr val="FF0000"/>
                </a:solidFill>
              </a:rPr>
              <a:t>
Debemos enseñar la verdad sin compromiso, pero se enseñará más eficazmente si es obvio que un sincero sentido de preocupación y carga la acompañan.
</a:t>
            </a:r>
            <a:endParaRPr lang="en-US"/>
          </a:p>
        </p:txBody>
      </p:sp>
    </p:spTree>
    <p:extLst>
      <p:ext uri="{BB962C8B-B14F-4D97-AF65-F5344CB8AC3E}">
        <p14:creationId xmlns:p14="http://schemas.microsoft.com/office/powerpoint/2010/main" val="128827604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29</Slides>
  <Notes>0</Notes>
  <HiddenSlides>0</HiddenSlide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ACTITUDES ESENCIALES PARA EL CRECIMIENTO ESPIRITUAL</vt:lpstr>
      <vt:lpstr>2 Pedro 3:18 Reina-Valera 1960   18 Antes bien, creced en la gracia y el conocimiento de nuestro Señor y Salvador Jesucristo. A él sea gloria ahora y hasta el día de la eternidad. Amén.</vt:lpstr>
      <vt:lpstr>Introducción
</vt:lpstr>
      <vt:lpstr>DIOS QUIERE QUE CREZCAMOS.
</vt:lpstr>
      <vt:lpstr>La clave del crecimiento
</vt:lpstr>
      <vt:lpstr>Si vamos al cielo o al infierno será determinado por nuestra actitud".
</vt:lpstr>
      <vt:lpstr>ALGUNAS MANERAS EN QUE LAS ACTITUDES INADECUADAS HAN OBSTACULIZADO LA CAUSA DE CRISTO.</vt:lpstr>
      <vt:lpstr>MANERAS EN QUE LAS ACTITUDES INAPROPIADAS HAN OBSTACULIZADO LA CAUSA DE CRISTO.
</vt:lpstr>
      <vt:lpstr>MANERAS EN QUE LAS ACTITUDES INAPROPIADAS HAN OBSTACULIZADO LA CAUSA DE CRISTO.
</vt:lpstr>
      <vt:lpstr>LAS ACTITUDES INADECUADAS PUEDEN OBSTACULIZAR A LOS CRISTIANOS PARA LLEGAR A SUS SERES QUERIDOS PERDIDOS.
</vt:lpstr>
      <vt:lpstr>LAS ACTITUDES INADECUADAS PUEDEN OBSTACULIZAR A LOS CRISTIANOS PARA LLEGAR A SUS SERES QUERIDOS PERDIDOS.
</vt:lpstr>
      <vt:lpstr>LAS ACTITUDES INADECUADAS HAN OBSTACULIZADO EL TRABAJO DE LAS CONGREGACIONES LOCALES.
</vt:lpstr>
      <vt:lpstr> </vt:lpstr>
      <vt:lpstr>PRIMERO, DEBEMOS TENER LA ACTITUD CORRECTA HACIA LA AUTORIDAD.
</vt:lpstr>
      <vt:lpstr>PowerPoint Presentation</vt:lpstr>
      <vt:lpstr>PowerPoint Presentation</vt:lpstr>
      <vt:lpstr>DEBEMOS TENER ACTITUDES POSITIVAS Y OPTIMISTAS.
</vt:lpstr>
      <vt:lpstr>PowerPoint Presentation</vt:lpstr>
      <vt:lpstr> DEBEMOS TENER ACTITUDES DE VALIENTES SIN MIEDO.</vt:lpstr>
      <vt:lpstr>PowerPoint Presentation</vt:lpstr>
      <vt:lpstr>PowerPoint Presentation</vt:lpstr>
      <vt:lpstr>PowerPoint Presentation</vt:lpstr>
      <vt:lpstr>DEBEMOS TENER ACTITUDES DE PACIENCIA Y PERDÓN.
</vt:lpstr>
      <vt:lpstr>PowerPoint Presentation</vt:lpstr>
      <vt:lpstr>DEBEMOS TENER LA ACTITUD DEL AMOR FRATERNAL.
</vt:lpstr>
      <vt:lpstr>PowerPoint Presentation</vt:lpstr>
      <vt:lpstr>DEBEMOS TENER LA ACTITUD DEL AMOR FRATERNAL.
</vt:lpstr>
      <vt:lpstr>DEBEMOS TENER LA ACTITUD DEL AMOR FRATERNAL.
</vt:lpstr>
      <vt:lpstr>Conclusion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 Attitudes for Spiritual Growth </dc:title>
  <dc:creator>Aarons</dc:creator>
  <cp:revision>1</cp:revision>
  <dcterms:created xsi:type="dcterms:W3CDTF">2015-02-11T19:39:59Z</dcterms:created>
  <dcterms:modified xsi:type="dcterms:W3CDTF">2021-01-13T01:20:58Z</dcterms:modified>
</cp:coreProperties>
</file>