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63" r:id="rId3"/>
    <p:sldId id="276" r:id="rId4"/>
    <p:sldId id="257" r:id="rId5"/>
    <p:sldId id="261" r:id="rId6"/>
    <p:sldId id="258" r:id="rId7"/>
    <p:sldId id="271" r:id="rId8"/>
    <p:sldId id="265" r:id="rId9"/>
    <p:sldId id="272" r:id="rId10"/>
    <p:sldId id="274" r:id="rId11"/>
    <p:sldId id="268" r:id="rId12"/>
    <p:sldId id="267" r:id="rId13"/>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y Poillon" initials="RP" lastIdx="3" clrIdx="0">
    <p:extLst>
      <p:ext uri="{19B8F6BF-5375-455C-9EA6-DF929625EA0E}">
        <p15:presenceInfo xmlns:p15="http://schemas.microsoft.com/office/powerpoint/2012/main" userId="3b1b4a8c4f4467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2" autoAdjust="0"/>
    <p:restoredTop sz="94660"/>
  </p:normalViewPr>
  <p:slideViewPr>
    <p:cSldViewPr snapToGrid="0">
      <p:cViewPr varScale="1">
        <p:scale>
          <a:sx n="85" d="100"/>
          <a:sy n="85" d="100"/>
        </p:scale>
        <p:origin x="624" y="90"/>
      </p:cViewPr>
      <p:guideLst/>
    </p:cSldViewPr>
  </p:slideViewPr>
  <p:notesTextViewPr>
    <p:cViewPr>
      <p:scale>
        <a:sx n="3" d="2"/>
        <a:sy n="3" d="2"/>
      </p:scale>
      <p:origin x="0" y="0"/>
    </p:cViewPr>
  </p:notesTextViewPr>
  <p:notesViewPr>
    <p:cSldViewPr snapToGrid="0">
      <p:cViewPr varScale="1">
        <p:scale>
          <a:sx n="68" d="100"/>
          <a:sy n="68" d="100"/>
        </p:scale>
        <p:origin x="327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7E7F19-C0A2-4860-BA80-4014C8348EB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E712D3D-FF8D-4B0E-A030-229C3BCA4EA6}">
      <dgm:prSet/>
      <dgm:spPr/>
      <dgm:t>
        <a:bodyPr/>
        <a:lstStyle/>
        <a:p>
          <a:pPr>
            <a:defRPr cap="all"/>
          </a:pPr>
          <a:r>
            <a:rPr lang="en-US" dirty="0"/>
            <a:t>Homeostasis </a:t>
          </a:r>
        </a:p>
      </dgm:t>
    </dgm:pt>
    <dgm:pt modelId="{4D5B627B-3F7B-4D46-BA05-E8BD8F5E7D5F}" type="parTrans" cxnId="{D3E2734C-AE87-47EE-831F-BDD14B385A91}">
      <dgm:prSet/>
      <dgm:spPr/>
      <dgm:t>
        <a:bodyPr/>
        <a:lstStyle/>
        <a:p>
          <a:endParaRPr lang="en-US"/>
        </a:p>
      </dgm:t>
    </dgm:pt>
    <dgm:pt modelId="{B284FD46-C5B8-4F12-B82A-7D34A6344E3E}" type="sibTrans" cxnId="{D3E2734C-AE87-47EE-831F-BDD14B385A91}">
      <dgm:prSet/>
      <dgm:spPr/>
      <dgm:t>
        <a:bodyPr/>
        <a:lstStyle/>
        <a:p>
          <a:endParaRPr lang="en-US"/>
        </a:p>
      </dgm:t>
    </dgm:pt>
    <dgm:pt modelId="{4B63FF21-15FD-4B54-91E2-63210E1956AF}">
      <dgm:prSet/>
      <dgm:spPr/>
      <dgm:t>
        <a:bodyPr/>
        <a:lstStyle/>
        <a:p>
          <a:pPr>
            <a:defRPr cap="all"/>
          </a:pPr>
          <a:r>
            <a:rPr lang="en-US" dirty="0"/>
            <a:t>Functionality</a:t>
          </a:r>
        </a:p>
      </dgm:t>
    </dgm:pt>
    <dgm:pt modelId="{3FA91FD3-C4B5-4A50-8B0A-6B8CD26DB3C8}" type="parTrans" cxnId="{1188E853-F875-4A96-88B5-541CDDC88777}">
      <dgm:prSet/>
      <dgm:spPr/>
      <dgm:t>
        <a:bodyPr/>
        <a:lstStyle/>
        <a:p>
          <a:endParaRPr lang="en-US"/>
        </a:p>
      </dgm:t>
    </dgm:pt>
    <dgm:pt modelId="{1C24B66C-2127-42A0-80A1-D1A89ECE53BC}" type="sibTrans" cxnId="{1188E853-F875-4A96-88B5-541CDDC88777}">
      <dgm:prSet/>
      <dgm:spPr/>
      <dgm:t>
        <a:bodyPr/>
        <a:lstStyle/>
        <a:p>
          <a:endParaRPr lang="en-US"/>
        </a:p>
      </dgm:t>
    </dgm:pt>
    <dgm:pt modelId="{D9B5310E-0038-41F1-997B-BCA84CEBDE48}">
      <dgm:prSet/>
      <dgm:spPr/>
      <dgm:t>
        <a:bodyPr/>
        <a:lstStyle/>
        <a:p>
          <a:pPr>
            <a:defRPr cap="all"/>
          </a:pPr>
          <a:r>
            <a:rPr lang="en-US" dirty="0"/>
            <a:t>Potentiality</a:t>
          </a:r>
        </a:p>
      </dgm:t>
    </dgm:pt>
    <dgm:pt modelId="{748C6B72-A94A-4FF6-8F76-AA6BE270C066}" type="parTrans" cxnId="{26D9FE81-0695-4CD3-AEE9-1FB4CD1ADC1E}">
      <dgm:prSet/>
      <dgm:spPr/>
      <dgm:t>
        <a:bodyPr/>
        <a:lstStyle/>
        <a:p>
          <a:endParaRPr lang="en-US"/>
        </a:p>
      </dgm:t>
    </dgm:pt>
    <dgm:pt modelId="{F13F92DF-A257-416B-86C0-498D765417A6}" type="sibTrans" cxnId="{26D9FE81-0695-4CD3-AEE9-1FB4CD1ADC1E}">
      <dgm:prSet/>
      <dgm:spPr/>
      <dgm:t>
        <a:bodyPr/>
        <a:lstStyle/>
        <a:p>
          <a:endParaRPr lang="en-US"/>
        </a:p>
      </dgm:t>
    </dgm:pt>
    <dgm:pt modelId="{1A33F520-2484-4599-818E-8721BF7DBDD9}">
      <dgm:prSet/>
      <dgm:spPr/>
      <dgm:t>
        <a:bodyPr/>
        <a:lstStyle/>
        <a:p>
          <a:pPr>
            <a:defRPr cap="all"/>
          </a:pPr>
          <a:r>
            <a:rPr lang="en-US" dirty="0"/>
            <a:t>Denial, Enable, co-dependency </a:t>
          </a:r>
        </a:p>
      </dgm:t>
    </dgm:pt>
    <dgm:pt modelId="{D4331C95-0971-46EA-867C-172F3735F369}" type="parTrans" cxnId="{5DA774B9-07F1-407B-9FEF-5155E8FF9482}">
      <dgm:prSet/>
      <dgm:spPr/>
      <dgm:t>
        <a:bodyPr/>
        <a:lstStyle/>
        <a:p>
          <a:endParaRPr lang="en-US"/>
        </a:p>
      </dgm:t>
    </dgm:pt>
    <dgm:pt modelId="{9BD3DA02-227D-44FD-B971-05666E3F0A38}" type="sibTrans" cxnId="{5DA774B9-07F1-407B-9FEF-5155E8FF9482}">
      <dgm:prSet/>
      <dgm:spPr/>
      <dgm:t>
        <a:bodyPr/>
        <a:lstStyle/>
        <a:p>
          <a:endParaRPr lang="en-US"/>
        </a:p>
      </dgm:t>
    </dgm:pt>
    <dgm:pt modelId="{572D2F9F-F0EF-4830-AF3F-B00BC76E2E56}">
      <dgm:prSet/>
      <dgm:spPr/>
      <dgm:t>
        <a:bodyPr/>
        <a:lstStyle/>
        <a:p>
          <a:pPr>
            <a:defRPr cap="all"/>
          </a:pPr>
          <a:r>
            <a:rPr lang="en-US" dirty="0"/>
            <a:t>Practical Exercises</a:t>
          </a:r>
        </a:p>
      </dgm:t>
    </dgm:pt>
    <dgm:pt modelId="{44E27B71-D9C4-40F0-9749-7E935D0163D7}" type="parTrans" cxnId="{E675F466-5542-4F0A-BEC6-053AD11BE935}">
      <dgm:prSet/>
      <dgm:spPr/>
      <dgm:t>
        <a:bodyPr/>
        <a:lstStyle/>
        <a:p>
          <a:endParaRPr lang="en-US"/>
        </a:p>
      </dgm:t>
    </dgm:pt>
    <dgm:pt modelId="{094385A0-1A30-4B64-BBFD-E12D9AC3A6B7}" type="sibTrans" cxnId="{E675F466-5542-4F0A-BEC6-053AD11BE935}">
      <dgm:prSet/>
      <dgm:spPr/>
      <dgm:t>
        <a:bodyPr/>
        <a:lstStyle/>
        <a:p>
          <a:endParaRPr lang="en-US"/>
        </a:p>
      </dgm:t>
    </dgm:pt>
    <dgm:pt modelId="{2B15057D-FF76-4AF6-B416-96FABD247011}" type="pres">
      <dgm:prSet presAssocID="{C47E7F19-C0A2-4860-BA80-4014C8348EBF}" presName="root" presStyleCnt="0">
        <dgm:presLayoutVars>
          <dgm:dir/>
          <dgm:resizeHandles val="exact"/>
        </dgm:presLayoutVars>
      </dgm:prSet>
      <dgm:spPr/>
    </dgm:pt>
    <dgm:pt modelId="{300CCE06-F93B-40E3-85AB-C9FA8C174468}" type="pres">
      <dgm:prSet presAssocID="{6E712D3D-FF8D-4B0E-A030-229C3BCA4EA6}" presName="compNode" presStyleCnt="0"/>
      <dgm:spPr/>
    </dgm:pt>
    <dgm:pt modelId="{3C6432A1-2C5A-4D65-8E35-9BAC21AEDEE8}" type="pres">
      <dgm:prSet presAssocID="{6E712D3D-FF8D-4B0E-A030-229C3BCA4EA6}" presName="iconBgRect" presStyleLbl="bgShp" presStyleIdx="0" presStyleCnt="5"/>
      <dgm:spPr/>
    </dgm:pt>
    <dgm:pt modelId="{D6193081-56D4-45C5-8901-32BED278EC10}" type="pres">
      <dgm:prSet presAssocID="{6E712D3D-FF8D-4B0E-A030-229C3BCA4EA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ales of justice"/>
        </a:ext>
      </dgm:extLst>
    </dgm:pt>
    <dgm:pt modelId="{E0F388A3-E9EF-4BAF-8802-B59C663F97C6}" type="pres">
      <dgm:prSet presAssocID="{6E712D3D-FF8D-4B0E-A030-229C3BCA4EA6}" presName="spaceRect" presStyleCnt="0"/>
      <dgm:spPr/>
    </dgm:pt>
    <dgm:pt modelId="{B4353CA1-04CF-4C90-90BE-9B9A637E904D}" type="pres">
      <dgm:prSet presAssocID="{6E712D3D-FF8D-4B0E-A030-229C3BCA4EA6}" presName="textRect" presStyleLbl="revTx" presStyleIdx="0" presStyleCnt="5">
        <dgm:presLayoutVars>
          <dgm:chMax val="1"/>
          <dgm:chPref val="1"/>
        </dgm:presLayoutVars>
      </dgm:prSet>
      <dgm:spPr/>
    </dgm:pt>
    <dgm:pt modelId="{2AAFA2D6-5F0A-4766-AC6F-1C9D57CA3A54}" type="pres">
      <dgm:prSet presAssocID="{B284FD46-C5B8-4F12-B82A-7D34A6344E3E}" presName="sibTrans" presStyleCnt="0"/>
      <dgm:spPr/>
    </dgm:pt>
    <dgm:pt modelId="{171B910B-EB21-4364-8739-BA3CFA52A3C7}" type="pres">
      <dgm:prSet presAssocID="{4B63FF21-15FD-4B54-91E2-63210E1956AF}" presName="compNode" presStyleCnt="0"/>
      <dgm:spPr/>
    </dgm:pt>
    <dgm:pt modelId="{8EEB2F66-522D-48E2-B294-A7FD6CF416FF}" type="pres">
      <dgm:prSet presAssocID="{4B63FF21-15FD-4B54-91E2-63210E1956AF}" presName="iconBgRect" presStyleLbl="bgShp" presStyleIdx="1" presStyleCnt="5"/>
      <dgm:spPr/>
    </dgm:pt>
    <dgm:pt modelId="{17949EDE-BF0E-46A5-92BC-B538D913E4D3}" type="pres">
      <dgm:prSet presAssocID="{4B63FF21-15FD-4B54-91E2-63210E1956A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ears"/>
        </a:ext>
      </dgm:extLst>
    </dgm:pt>
    <dgm:pt modelId="{30572201-C8FB-4044-BA3E-27BC231C83AC}" type="pres">
      <dgm:prSet presAssocID="{4B63FF21-15FD-4B54-91E2-63210E1956AF}" presName="spaceRect" presStyleCnt="0"/>
      <dgm:spPr/>
    </dgm:pt>
    <dgm:pt modelId="{23C7F609-0962-41DB-B8B3-FB0A3417E229}" type="pres">
      <dgm:prSet presAssocID="{4B63FF21-15FD-4B54-91E2-63210E1956AF}" presName="textRect" presStyleLbl="revTx" presStyleIdx="1" presStyleCnt="5">
        <dgm:presLayoutVars>
          <dgm:chMax val="1"/>
          <dgm:chPref val="1"/>
        </dgm:presLayoutVars>
      </dgm:prSet>
      <dgm:spPr/>
    </dgm:pt>
    <dgm:pt modelId="{48D2515C-4B4D-408C-A8B7-570AB9ECB708}" type="pres">
      <dgm:prSet presAssocID="{1C24B66C-2127-42A0-80A1-D1A89ECE53BC}" presName="sibTrans" presStyleCnt="0"/>
      <dgm:spPr/>
    </dgm:pt>
    <dgm:pt modelId="{C405D5E2-2C3F-4CCE-8130-3DF1077C9DE9}" type="pres">
      <dgm:prSet presAssocID="{D9B5310E-0038-41F1-997B-BCA84CEBDE48}" presName="compNode" presStyleCnt="0"/>
      <dgm:spPr/>
    </dgm:pt>
    <dgm:pt modelId="{46005B16-E3D4-44EA-BFC3-047E1D2F6EC0}" type="pres">
      <dgm:prSet presAssocID="{D9B5310E-0038-41F1-997B-BCA84CEBDE48}" presName="iconBgRect" presStyleLbl="bgShp" presStyleIdx="2" presStyleCnt="5"/>
      <dgm:spPr/>
    </dgm:pt>
    <dgm:pt modelId="{39DC85E3-BDF0-43CA-B5EE-9A6F60BE40CE}" type="pres">
      <dgm:prSet presAssocID="{D9B5310E-0038-41F1-997B-BCA84CEBDE4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ullseye"/>
        </a:ext>
      </dgm:extLst>
    </dgm:pt>
    <dgm:pt modelId="{F1CBC56E-BFF8-4568-8B05-24DBDE91DFB0}" type="pres">
      <dgm:prSet presAssocID="{D9B5310E-0038-41F1-997B-BCA84CEBDE48}" presName="spaceRect" presStyleCnt="0"/>
      <dgm:spPr/>
    </dgm:pt>
    <dgm:pt modelId="{4AC27709-E622-4615-A434-238CAD0A07B9}" type="pres">
      <dgm:prSet presAssocID="{D9B5310E-0038-41F1-997B-BCA84CEBDE48}" presName="textRect" presStyleLbl="revTx" presStyleIdx="2" presStyleCnt="5">
        <dgm:presLayoutVars>
          <dgm:chMax val="1"/>
          <dgm:chPref val="1"/>
        </dgm:presLayoutVars>
      </dgm:prSet>
      <dgm:spPr/>
    </dgm:pt>
    <dgm:pt modelId="{27CE1398-2F78-4C36-8FEC-BD78A03FD326}" type="pres">
      <dgm:prSet presAssocID="{F13F92DF-A257-416B-86C0-498D765417A6}" presName="sibTrans" presStyleCnt="0"/>
      <dgm:spPr/>
    </dgm:pt>
    <dgm:pt modelId="{024DDEED-4C06-4F97-9A1D-97804C4DF6B1}" type="pres">
      <dgm:prSet presAssocID="{1A33F520-2484-4599-818E-8721BF7DBDD9}" presName="compNode" presStyleCnt="0"/>
      <dgm:spPr/>
    </dgm:pt>
    <dgm:pt modelId="{90AF5326-61AB-4418-88EF-247F13DAF3E9}" type="pres">
      <dgm:prSet presAssocID="{1A33F520-2484-4599-818E-8721BF7DBDD9}" presName="iconBgRect" presStyleLbl="bgShp" presStyleIdx="3" presStyleCnt="5"/>
      <dgm:spPr/>
    </dgm:pt>
    <dgm:pt modelId="{AAA9049F-5971-4B9B-8745-5BE77944FB9B}" type="pres">
      <dgm:prSet presAssocID="{1A33F520-2484-4599-818E-8721BF7DBDD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Recycle sign"/>
        </a:ext>
      </dgm:extLst>
    </dgm:pt>
    <dgm:pt modelId="{23585D67-0649-4296-B321-5DB9C7C3182B}" type="pres">
      <dgm:prSet presAssocID="{1A33F520-2484-4599-818E-8721BF7DBDD9}" presName="spaceRect" presStyleCnt="0"/>
      <dgm:spPr/>
    </dgm:pt>
    <dgm:pt modelId="{FEC0767F-3955-4025-B8BC-35A73CEE6228}" type="pres">
      <dgm:prSet presAssocID="{1A33F520-2484-4599-818E-8721BF7DBDD9}" presName="textRect" presStyleLbl="revTx" presStyleIdx="3" presStyleCnt="5">
        <dgm:presLayoutVars>
          <dgm:chMax val="1"/>
          <dgm:chPref val="1"/>
        </dgm:presLayoutVars>
      </dgm:prSet>
      <dgm:spPr/>
    </dgm:pt>
    <dgm:pt modelId="{33A93EC2-EE02-4DBD-B4B3-4D2D4F104100}" type="pres">
      <dgm:prSet presAssocID="{9BD3DA02-227D-44FD-B971-05666E3F0A38}" presName="sibTrans" presStyleCnt="0"/>
      <dgm:spPr/>
    </dgm:pt>
    <dgm:pt modelId="{3E55DA53-D5FB-4637-8A61-DB872C29316C}" type="pres">
      <dgm:prSet presAssocID="{572D2F9F-F0EF-4830-AF3F-B00BC76E2E56}" presName="compNode" presStyleCnt="0"/>
      <dgm:spPr/>
    </dgm:pt>
    <dgm:pt modelId="{AF71A917-58A7-4890-B70E-8C5DB8EF861F}" type="pres">
      <dgm:prSet presAssocID="{572D2F9F-F0EF-4830-AF3F-B00BC76E2E56}" presName="iconBgRect" presStyleLbl="bgShp" presStyleIdx="4" presStyleCnt="5"/>
      <dgm:spPr/>
    </dgm:pt>
    <dgm:pt modelId="{221C8428-9D48-439F-A271-9BA0125C4202}" type="pres">
      <dgm:prSet presAssocID="{572D2F9F-F0EF-4830-AF3F-B00BC76E2E5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estions"/>
        </a:ext>
      </dgm:extLst>
    </dgm:pt>
    <dgm:pt modelId="{D472C248-7DB0-4F6D-80E1-E31374479421}" type="pres">
      <dgm:prSet presAssocID="{572D2F9F-F0EF-4830-AF3F-B00BC76E2E56}" presName="spaceRect" presStyleCnt="0"/>
      <dgm:spPr/>
    </dgm:pt>
    <dgm:pt modelId="{3D5914C6-6A93-4DBC-B5DF-C8A19361BE84}" type="pres">
      <dgm:prSet presAssocID="{572D2F9F-F0EF-4830-AF3F-B00BC76E2E56}" presName="textRect" presStyleLbl="revTx" presStyleIdx="4" presStyleCnt="5">
        <dgm:presLayoutVars>
          <dgm:chMax val="1"/>
          <dgm:chPref val="1"/>
        </dgm:presLayoutVars>
      </dgm:prSet>
      <dgm:spPr/>
    </dgm:pt>
  </dgm:ptLst>
  <dgm:cxnLst>
    <dgm:cxn modelId="{811D3613-1C84-4ABF-BD3B-6BDD7D004754}" type="presOf" srcId="{D9B5310E-0038-41F1-997B-BCA84CEBDE48}" destId="{4AC27709-E622-4615-A434-238CAD0A07B9}" srcOrd="0" destOrd="0" presId="urn:microsoft.com/office/officeart/2018/5/layout/IconCircleLabelList"/>
    <dgm:cxn modelId="{0DE99834-6B90-4E38-AAD8-C0F20DDBF660}" type="presOf" srcId="{C47E7F19-C0A2-4860-BA80-4014C8348EBF}" destId="{2B15057D-FF76-4AF6-B416-96FABD247011}" srcOrd="0" destOrd="0" presId="urn:microsoft.com/office/officeart/2018/5/layout/IconCircleLabelList"/>
    <dgm:cxn modelId="{E675F466-5542-4F0A-BEC6-053AD11BE935}" srcId="{C47E7F19-C0A2-4860-BA80-4014C8348EBF}" destId="{572D2F9F-F0EF-4830-AF3F-B00BC76E2E56}" srcOrd="4" destOrd="0" parTransId="{44E27B71-D9C4-40F0-9749-7E935D0163D7}" sibTransId="{094385A0-1A30-4B64-BBFD-E12D9AC3A6B7}"/>
    <dgm:cxn modelId="{D3E2734C-AE87-47EE-831F-BDD14B385A91}" srcId="{C47E7F19-C0A2-4860-BA80-4014C8348EBF}" destId="{6E712D3D-FF8D-4B0E-A030-229C3BCA4EA6}" srcOrd="0" destOrd="0" parTransId="{4D5B627B-3F7B-4D46-BA05-E8BD8F5E7D5F}" sibTransId="{B284FD46-C5B8-4F12-B82A-7D34A6344E3E}"/>
    <dgm:cxn modelId="{1188E853-F875-4A96-88B5-541CDDC88777}" srcId="{C47E7F19-C0A2-4860-BA80-4014C8348EBF}" destId="{4B63FF21-15FD-4B54-91E2-63210E1956AF}" srcOrd="1" destOrd="0" parTransId="{3FA91FD3-C4B5-4A50-8B0A-6B8CD26DB3C8}" sibTransId="{1C24B66C-2127-42A0-80A1-D1A89ECE53BC}"/>
    <dgm:cxn modelId="{DB3BD677-A268-4A56-849B-E240CF2CBCA9}" type="presOf" srcId="{6E712D3D-FF8D-4B0E-A030-229C3BCA4EA6}" destId="{B4353CA1-04CF-4C90-90BE-9B9A637E904D}" srcOrd="0" destOrd="0" presId="urn:microsoft.com/office/officeart/2018/5/layout/IconCircleLabelList"/>
    <dgm:cxn modelId="{26D9FE81-0695-4CD3-AEE9-1FB4CD1ADC1E}" srcId="{C47E7F19-C0A2-4860-BA80-4014C8348EBF}" destId="{D9B5310E-0038-41F1-997B-BCA84CEBDE48}" srcOrd="2" destOrd="0" parTransId="{748C6B72-A94A-4FF6-8F76-AA6BE270C066}" sibTransId="{F13F92DF-A257-416B-86C0-498D765417A6}"/>
    <dgm:cxn modelId="{F6DB1E8B-9F99-4875-AD39-0880E2D8798D}" type="presOf" srcId="{572D2F9F-F0EF-4830-AF3F-B00BC76E2E56}" destId="{3D5914C6-6A93-4DBC-B5DF-C8A19361BE84}" srcOrd="0" destOrd="0" presId="urn:microsoft.com/office/officeart/2018/5/layout/IconCircleLabelList"/>
    <dgm:cxn modelId="{5DA774B9-07F1-407B-9FEF-5155E8FF9482}" srcId="{C47E7F19-C0A2-4860-BA80-4014C8348EBF}" destId="{1A33F520-2484-4599-818E-8721BF7DBDD9}" srcOrd="3" destOrd="0" parTransId="{D4331C95-0971-46EA-867C-172F3735F369}" sibTransId="{9BD3DA02-227D-44FD-B971-05666E3F0A38}"/>
    <dgm:cxn modelId="{20FC83BE-6556-4F33-842C-57F36FD7C186}" type="presOf" srcId="{1A33F520-2484-4599-818E-8721BF7DBDD9}" destId="{FEC0767F-3955-4025-B8BC-35A73CEE6228}" srcOrd="0" destOrd="0" presId="urn:microsoft.com/office/officeart/2018/5/layout/IconCircleLabelList"/>
    <dgm:cxn modelId="{9E0A0BD0-F619-44A2-B22C-4E89EB7748A6}" type="presOf" srcId="{4B63FF21-15FD-4B54-91E2-63210E1956AF}" destId="{23C7F609-0962-41DB-B8B3-FB0A3417E229}" srcOrd="0" destOrd="0" presId="urn:microsoft.com/office/officeart/2018/5/layout/IconCircleLabelList"/>
    <dgm:cxn modelId="{2405E1CD-E809-45DB-A9C9-5D011F177E19}" type="presParOf" srcId="{2B15057D-FF76-4AF6-B416-96FABD247011}" destId="{300CCE06-F93B-40E3-85AB-C9FA8C174468}" srcOrd="0" destOrd="0" presId="urn:microsoft.com/office/officeart/2018/5/layout/IconCircleLabelList"/>
    <dgm:cxn modelId="{B57EA733-BB3E-48A0-926D-849C6B3A3C86}" type="presParOf" srcId="{300CCE06-F93B-40E3-85AB-C9FA8C174468}" destId="{3C6432A1-2C5A-4D65-8E35-9BAC21AEDEE8}" srcOrd="0" destOrd="0" presId="urn:microsoft.com/office/officeart/2018/5/layout/IconCircleLabelList"/>
    <dgm:cxn modelId="{6AA005B6-FC82-4D06-B1BB-E7CEB9361823}" type="presParOf" srcId="{300CCE06-F93B-40E3-85AB-C9FA8C174468}" destId="{D6193081-56D4-45C5-8901-32BED278EC10}" srcOrd="1" destOrd="0" presId="urn:microsoft.com/office/officeart/2018/5/layout/IconCircleLabelList"/>
    <dgm:cxn modelId="{B0761992-508B-490A-BE38-8AFE2F55C5E7}" type="presParOf" srcId="{300CCE06-F93B-40E3-85AB-C9FA8C174468}" destId="{E0F388A3-E9EF-4BAF-8802-B59C663F97C6}" srcOrd="2" destOrd="0" presId="urn:microsoft.com/office/officeart/2018/5/layout/IconCircleLabelList"/>
    <dgm:cxn modelId="{BD48B8AB-BBC9-4313-9E64-CBEB865C5F0C}" type="presParOf" srcId="{300CCE06-F93B-40E3-85AB-C9FA8C174468}" destId="{B4353CA1-04CF-4C90-90BE-9B9A637E904D}" srcOrd="3" destOrd="0" presId="urn:microsoft.com/office/officeart/2018/5/layout/IconCircleLabelList"/>
    <dgm:cxn modelId="{B9FD1FCD-1481-460A-99D6-59FC28B311DB}" type="presParOf" srcId="{2B15057D-FF76-4AF6-B416-96FABD247011}" destId="{2AAFA2D6-5F0A-4766-AC6F-1C9D57CA3A54}" srcOrd="1" destOrd="0" presId="urn:microsoft.com/office/officeart/2018/5/layout/IconCircleLabelList"/>
    <dgm:cxn modelId="{5124B90A-2B0E-4EB2-83A6-7A5F94E0EEA5}" type="presParOf" srcId="{2B15057D-FF76-4AF6-B416-96FABD247011}" destId="{171B910B-EB21-4364-8739-BA3CFA52A3C7}" srcOrd="2" destOrd="0" presId="urn:microsoft.com/office/officeart/2018/5/layout/IconCircleLabelList"/>
    <dgm:cxn modelId="{16E2591D-550D-4644-A15A-70EA639F4B28}" type="presParOf" srcId="{171B910B-EB21-4364-8739-BA3CFA52A3C7}" destId="{8EEB2F66-522D-48E2-B294-A7FD6CF416FF}" srcOrd="0" destOrd="0" presId="urn:microsoft.com/office/officeart/2018/5/layout/IconCircleLabelList"/>
    <dgm:cxn modelId="{83144FDB-EFF9-4248-8CD6-CC3FDF758181}" type="presParOf" srcId="{171B910B-EB21-4364-8739-BA3CFA52A3C7}" destId="{17949EDE-BF0E-46A5-92BC-B538D913E4D3}" srcOrd="1" destOrd="0" presId="urn:microsoft.com/office/officeart/2018/5/layout/IconCircleLabelList"/>
    <dgm:cxn modelId="{94F48ED1-92EA-40DD-9F9F-EB54F5594CD4}" type="presParOf" srcId="{171B910B-EB21-4364-8739-BA3CFA52A3C7}" destId="{30572201-C8FB-4044-BA3E-27BC231C83AC}" srcOrd="2" destOrd="0" presId="urn:microsoft.com/office/officeart/2018/5/layout/IconCircleLabelList"/>
    <dgm:cxn modelId="{EEA8E5EC-AB2B-46C5-A02C-A58E26C13A77}" type="presParOf" srcId="{171B910B-EB21-4364-8739-BA3CFA52A3C7}" destId="{23C7F609-0962-41DB-B8B3-FB0A3417E229}" srcOrd="3" destOrd="0" presId="urn:microsoft.com/office/officeart/2018/5/layout/IconCircleLabelList"/>
    <dgm:cxn modelId="{21A6195D-AE95-4E46-886F-CAC2EAB9BECF}" type="presParOf" srcId="{2B15057D-FF76-4AF6-B416-96FABD247011}" destId="{48D2515C-4B4D-408C-A8B7-570AB9ECB708}" srcOrd="3" destOrd="0" presId="urn:microsoft.com/office/officeart/2018/5/layout/IconCircleLabelList"/>
    <dgm:cxn modelId="{2AD0DE2D-266D-4B59-A124-F6FB20BDD729}" type="presParOf" srcId="{2B15057D-FF76-4AF6-B416-96FABD247011}" destId="{C405D5E2-2C3F-4CCE-8130-3DF1077C9DE9}" srcOrd="4" destOrd="0" presId="urn:microsoft.com/office/officeart/2018/5/layout/IconCircleLabelList"/>
    <dgm:cxn modelId="{AF33157C-BA3B-4C65-99BB-7BD83D315B0B}" type="presParOf" srcId="{C405D5E2-2C3F-4CCE-8130-3DF1077C9DE9}" destId="{46005B16-E3D4-44EA-BFC3-047E1D2F6EC0}" srcOrd="0" destOrd="0" presId="urn:microsoft.com/office/officeart/2018/5/layout/IconCircleLabelList"/>
    <dgm:cxn modelId="{12EC3E2E-63E5-4325-8470-A01215BDDE2C}" type="presParOf" srcId="{C405D5E2-2C3F-4CCE-8130-3DF1077C9DE9}" destId="{39DC85E3-BDF0-43CA-B5EE-9A6F60BE40CE}" srcOrd="1" destOrd="0" presId="urn:microsoft.com/office/officeart/2018/5/layout/IconCircleLabelList"/>
    <dgm:cxn modelId="{9B0F81AF-6C73-47EA-8F67-6A1FBCA7FE7A}" type="presParOf" srcId="{C405D5E2-2C3F-4CCE-8130-3DF1077C9DE9}" destId="{F1CBC56E-BFF8-4568-8B05-24DBDE91DFB0}" srcOrd="2" destOrd="0" presId="urn:microsoft.com/office/officeart/2018/5/layout/IconCircleLabelList"/>
    <dgm:cxn modelId="{54CFB564-8ADA-4CF8-AC4F-16E2C0E49AD1}" type="presParOf" srcId="{C405D5E2-2C3F-4CCE-8130-3DF1077C9DE9}" destId="{4AC27709-E622-4615-A434-238CAD0A07B9}" srcOrd="3" destOrd="0" presId="urn:microsoft.com/office/officeart/2018/5/layout/IconCircleLabelList"/>
    <dgm:cxn modelId="{CD919F27-2151-4370-BE8C-6D378FEC49ED}" type="presParOf" srcId="{2B15057D-FF76-4AF6-B416-96FABD247011}" destId="{27CE1398-2F78-4C36-8FEC-BD78A03FD326}" srcOrd="5" destOrd="0" presId="urn:microsoft.com/office/officeart/2018/5/layout/IconCircleLabelList"/>
    <dgm:cxn modelId="{3FB6EA4F-0144-4B0A-BEDC-9A475D950719}" type="presParOf" srcId="{2B15057D-FF76-4AF6-B416-96FABD247011}" destId="{024DDEED-4C06-4F97-9A1D-97804C4DF6B1}" srcOrd="6" destOrd="0" presId="urn:microsoft.com/office/officeart/2018/5/layout/IconCircleLabelList"/>
    <dgm:cxn modelId="{4FB558BF-232C-4F2F-93C3-19CF46A72BA8}" type="presParOf" srcId="{024DDEED-4C06-4F97-9A1D-97804C4DF6B1}" destId="{90AF5326-61AB-4418-88EF-247F13DAF3E9}" srcOrd="0" destOrd="0" presId="urn:microsoft.com/office/officeart/2018/5/layout/IconCircleLabelList"/>
    <dgm:cxn modelId="{F2D0EA1D-FBB4-47E9-BB0F-5A5CDA3C7746}" type="presParOf" srcId="{024DDEED-4C06-4F97-9A1D-97804C4DF6B1}" destId="{AAA9049F-5971-4B9B-8745-5BE77944FB9B}" srcOrd="1" destOrd="0" presId="urn:microsoft.com/office/officeart/2018/5/layout/IconCircleLabelList"/>
    <dgm:cxn modelId="{A226CEC2-1546-4F8A-A53A-756A5927CFDA}" type="presParOf" srcId="{024DDEED-4C06-4F97-9A1D-97804C4DF6B1}" destId="{23585D67-0649-4296-B321-5DB9C7C3182B}" srcOrd="2" destOrd="0" presId="urn:microsoft.com/office/officeart/2018/5/layout/IconCircleLabelList"/>
    <dgm:cxn modelId="{9F9E50A4-0B9D-40E3-931A-5005A903C0AF}" type="presParOf" srcId="{024DDEED-4C06-4F97-9A1D-97804C4DF6B1}" destId="{FEC0767F-3955-4025-B8BC-35A73CEE6228}" srcOrd="3" destOrd="0" presId="urn:microsoft.com/office/officeart/2018/5/layout/IconCircleLabelList"/>
    <dgm:cxn modelId="{52A3DE1B-0E35-4D84-87CC-E7A6028022A6}" type="presParOf" srcId="{2B15057D-FF76-4AF6-B416-96FABD247011}" destId="{33A93EC2-EE02-4DBD-B4B3-4D2D4F104100}" srcOrd="7" destOrd="0" presId="urn:microsoft.com/office/officeart/2018/5/layout/IconCircleLabelList"/>
    <dgm:cxn modelId="{9E0B294D-DCE4-43DD-8533-6EEC3A58C656}" type="presParOf" srcId="{2B15057D-FF76-4AF6-B416-96FABD247011}" destId="{3E55DA53-D5FB-4637-8A61-DB872C29316C}" srcOrd="8" destOrd="0" presId="urn:microsoft.com/office/officeart/2018/5/layout/IconCircleLabelList"/>
    <dgm:cxn modelId="{A23F601D-5596-4E65-98A9-50C8D22F7F43}" type="presParOf" srcId="{3E55DA53-D5FB-4637-8A61-DB872C29316C}" destId="{AF71A917-58A7-4890-B70E-8C5DB8EF861F}" srcOrd="0" destOrd="0" presId="urn:microsoft.com/office/officeart/2018/5/layout/IconCircleLabelList"/>
    <dgm:cxn modelId="{009EE7DF-189D-4CDB-92ED-29722752C4B4}" type="presParOf" srcId="{3E55DA53-D5FB-4637-8A61-DB872C29316C}" destId="{221C8428-9D48-439F-A271-9BA0125C4202}" srcOrd="1" destOrd="0" presId="urn:microsoft.com/office/officeart/2018/5/layout/IconCircleLabelList"/>
    <dgm:cxn modelId="{494FFB34-3047-44F8-9C06-7BCD855808D6}" type="presParOf" srcId="{3E55DA53-D5FB-4637-8A61-DB872C29316C}" destId="{D472C248-7DB0-4F6D-80E1-E31374479421}" srcOrd="2" destOrd="0" presId="urn:microsoft.com/office/officeart/2018/5/layout/IconCircleLabelList"/>
    <dgm:cxn modelId="{FCA7A8DB-2517-4D8F-9FAB-2F6C7237A157}" type="presParOf" srcId="{3E55DA53-D5FB-4637-8A61-DB872C29316C}" destId="{3D5914C6-6A93-4DBC-B5DF-C8A19361BE84}"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E2FEA6-36D3-45C3-9B88-9FCD92E1E5FF}"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9F6D3040-2D50-4097-82EB-22D1561E3AAF}">
      <dgm:prSet/>
      <dgm:spPr/>
      <dgm:t>
        <a:bodyPr/>
        <a:lstStyle/>
        <a:p>
          <a:r>
            <a:rPr lang="en-US" b="1" dirty="0">
              <a:solidFill>
                <a:schemeClr val="bg1"/>
              </a:solidFill>
            </a:rPr>
            <a:t>1. Functionality, as a family member we all have our own individual issues, How well equipped we are to deal with our own issues as we seek to participate in the family system becomes our degree of functionality.  How well does each fulfill their role in the family?</a:t>
          </a:r>
        </a:p>
      </dgm:t>
    </dgm:pt>
    <dgm:pt modelId="{29865DD3-2176-4E46-B698-9E6B536F692F}" type="parTrans" cxnId="{988B1877-4213-4F52-AB31-DAF1A6CEA652}">
      <dgm:prSet/>
      <dgm:spPr/>
      <dgm:t>
        <a:bodyPr/>
        <a:lstStyle/>
        <a:p>
          <a:endParaRPr lang="en-US"/>
        </a:p>
      </dgm:t>
    </dgm:pt>
    <dgm:pt modelId="{6C185C98-6705-4D08-9D9F-1E978F7E89BB}" type="sibTrans" cxnId="{988B1877-4213-4F52-AB31-DAF1A6CEA652}">
      <dgm:prSet/>
      <dgm:spPr/>
      <dgm:t>
        <a:bodyPr/>
        <a:lstStyle/>
        <a:p>
          <a:endParaRPr lang="en-US"/>
        </a:p>
      </dgm:t>
    </dgm:pt>
    <dgm:pt modelId="{66CDF48E-E666-4B60-ACD9-CA4070BCF90E}">
      <dgm:prSet/>
      <dgm:spPr/>
      <dgm:t>
        <a:bodyPr/>
        <a:lstStyle/>
        <a:p>
          <a:r>
            <a:rPr lang="en-US" b="1" dirty="0">
              <a:solidFill>
                <a:schemeClr val="bg1"/>
              </a:solidFill>
            </a:rPr>
            <a:t>3. Being Function means  we are in balance with ourselves so we can contribute to the family dynamic in a positive and productive manner. </a:t>
          </a:r>
        </a:p>
      </dgm:t>
    </dgm:pt>
    <dgm:pt modelId="{DEA0E1D3-3F4D-45FB-BF80-BE0CCA0AB47A}" type="parTrans" cxnId="{94975043-6E51-485B-8B2A-E57FE731B34C}">
      <dgm:prSet/>
      <dgm:spPr/>
      <dgm:t>
        <a:bodyPr/>
        <a:lstStyle/>
        <a:p>
          <a:endParaRPr lang="en-US"/>
        </a:p>
      </dgm:t>
    </dgm:pt>
    <dgm:pt modelId="{B87753D6-A1DC-4D97-A549-091A5CE2AEA4}" type="sibTrans" cxnId="{94975043-6E51-485B-8B2A-E57FE731B34C}">
      <dgm:prSet/>
      <dgm:spPr/>
      <dgm:t>
        <a:bodyPr/>
        <a:lstStyle/>
        <a:p>
          <a:endParaRPr lang="en-US"/>
        </a:p>
      </dgm:t>
    </dgm:pt>
    <dgm:pt modelId="{DA34E7CA-E896-4A0A-ABFC-7F49636D31CF}">
      <dgm:prSet/>
      <dgm:spPr/>
      <dgm:t>
        <a:bodyPr/>
        <a:lstStyle/>
        <a:p>
          <a:r>
            <a:rPr lang="en-US" b="1" dirty="0">
              <a:solidFill>
                <a:schemeClr val="bg1"/>
              </a:solidFill>
            </a:rPr>
            <a:t>2. Functionality is measured by how well we can participate with the family issues while at the same time dealing with our own individual issues. Use the practical exercise to evaluate your family members functionality.</a:t>
          </a:r>
        </a:p>
      </dgm:t>
    </dgm:pt>
    <dgm:pt modelId="{862DED9E-466A-4CDC-8DB0-F3ABEAAC8AAF}" type="sibTrans" cxnId="{8AFC7B74-802E-4104-9CA0-373D7D29BD76}">
      <dgm:prSet/>
      <dgm:spPr/>
      <dgm:t>
        <a:bodyPr/>
        <a:lstStyle/>
        <a:p>
          <a:endParaRPr lang="en-US"/>
        </a:p>
      </dgm:t>
    </dgm:pt>
    <dgm:pt modelId="{EEB24A01-8B52-42CD-928F-8966396AD999}" type="parTrans" cxnId="{8AFC7B74-802E-4104-9CA0-373D7D29BD76}">
      <dgm:prSet/>
      <dgm:spPr/>
      <dgm:t>
        <a:bodyPr/>
        <a:lstStyle/>
        <a:p>
          <a:endParaRPr lang="en-US"/>
        </a:p>
      </dgm:t>
    </dgm:pt>
    <dgm:pt modelId="{90814A62-1167-4919-B371-53F77A112B91}" type="pres">
      <dgm:prSet presAssocID="{97E2FEA6-36D3-45C3-9B88-9FCD92E1E5FF}" presName="linear" presStyleCnt="0">
        <dgm:presLayoutVars>
          <dgm:animLvl val="lvl"/>
          <dgm:resizeHandles val="exact"/>
        </dgm:presLayoutVars>
      </dgm:prSet>
      <dgm:spPr/>
    </dgm:pt>
    <dgm:pt modelId="{589157F5-2A9C-4944-9F1D-7D492C166D7F}" type="pres">
      <dgm:prSet presAssocID="{9F6D3040-2D50-4097-82EB-22D1561E3AAF}" presName="parentText" presStyleLbl="node1" presStyleIdx="0" presStyleCnt="3">
        <dgm:presLayoutVars>
          <dgm:chMax val="0"/>
          <dgm:bulletEnabled val="1"/>
        </dgm:presLayoutVars>
      </dgm:prSet>
      <dgm:spPr/>
    </dgm:pt>
    <dgm:pt modelId="{CA7E9132-BCB3-46CA-9803-B49889704E83}" type="pres">
      <dgm:prSet presAssocID="{6C185C98-6705-4D08-9D9F-1E978F7E89BB}" presName="spacer" presStyleCnt="0"/>
      <dgm:spPr/>
    </dgm:pt>
    <dgm:pt modelId="{836925DB-061E-4645-AE9D-9792E92DBE0E}" type="pres">
      <dgm:prSet presAssocID="{DA34E7CA-E896-4A0A-ABFC-7F49636D31CF}" presName="parentText" presStyleLbl="node1" presStyleIdx="1" presStyleCnt="3">
        <dgm:presLayoutVars>
          <dgm:chMax val="0"/>
          <dgm:bulletEnabled val="1"/>
        </dgm:presLayoutVars>
      </dgm:prSet>
      <dgm:spPr/>
    </dgm:pt>
    <dgm:pt modelId="{E6E369F9-F211-434F-AF5C-141BD7AE2D10}" type="pres">
      <dgm:prSet presAssocID="{862DED9E-466A-4CDC-8DB0-F3ABEAAC8AAF}" presName="spacer" presStyleCnt="0"/>
      <dgm:spPr/>
    </dgm:pt>
    <dgm:pt modelId="{A5C9357E-F415-4980-A0F6-FBF268679559}" type="pres">
      <dgm:prSet presAssocID="{66CDF48E-E666-4B60-ACD9-CA4070BCF90E}" presName="parentText" presStyleLbl="node1" presStyleIdx="2" presStyleCnt="3" custLinFactY="22017" custLinFactNeighborX="803" custLinFactNeighborY="100000">
        <dgm:presLayoutVars>
          <dgm:chMax val="0"/>
          <dgm:bulletEnabled val="1"/>
        </dgm:presLayoutVars>
      </dgm:prSet>
      <dgm:spPr/>
    </dgm:pt>
  </dgm:ptLst>
  <dgm:cxnLst>
    <dgm:cxn modelId="{8A11AF5D-9033-40D5-BC13-12F2E61845E3}" type="presOf" srcId="{9F6D3040-2D50-4097-82EB-22D1561E3AAF}" destId="{589157F5-2A9C-4944-9F1D-7D492C166D7F}" srcOrd="0" destOrd="0" presId="urn:microsoft.com/office/officeart/2005/8/layout/vList2"/>
    <dgm:cxn modelId="{94975043-6E51-485B-8B2A-E57FE731B34C}" srcId="{97E2FEA6-36D3-45C3-9B88-9FCD92E1E5FF}" destId="{66CDF48E-E666-4B60-ACD9-CA4070BCF90E}" srcOrd="2" destOrd="0" parTransId="{DEA0E1D3-3F4D-45FB-BF80-BE0CCA0AB47A}" sibTransId="{B87753D6-A1DC-4D97-A549-091A5CE2AEA4}"/>
    <dgm:cxn modelId="{ADB8EC47-6CF3-4EBA-8BAE-F6B36E22873C}" type="presOf" srcId="{97E2FEA6-36D3-45C3-9B88-9FCD92E1E5FF}" destId="{90814A62-1167-4919-B371-53F77A112B91}" srcOrd="0" destOrd="0" presId="urn:microsoft.com/office/officeart/2005/8/layout/vList2"/>
    <dgm:cxn modelId="{8AFC7B74-802E-4104-9CA0-373D7D29BD76}" srcId="{97E2FEA6-36D3-45C3-9B88-9FCD92E1E5FF}" destId="{DA34E7CA-E896-4A0A-ABFC-7F49636D31CF}" srcOrd="1" destOrd="0" parTransId="{EEB24A01-8B52-42CD-928F-8966396AD999}" sibTransId="{862DED9E-466A-4CDC-8DB0-F3ABEAAC8AAF}"/>
    <dgm:cxn modelId="{988B1877-4213-4F52-AB31-DAF1A6CEA652}" srcId="{97E2FEA6-36D3-45C3-9B88-9FCD92E1E5FF}" destId="{9F6D3040-2D50-4097-82EB-22D1561E3AAF}" srcOrd="0" destOrd="0" parTransId="{29865DD3-2176-4E46-B698-9E6B536F692F}" sibTransId="{6C185C98-6705-4D08-9D9F-1E978F7E89BB}"/>
    <dgm:cxn modelId="{7BC1AF93-CD04-4DFC-8CE8-A73BF0D556F4}" type="presOf" srcId="{DA34E7CA-E896-4A0A-ABFC-7F49636D31CF}" destId="{836925DB-061E-4645-AE9D-9792E92DBE0E}" srcOrd="0" destOrd="0" presId="urn:microsoft.com/office/officeart/2005/8/layout/vList2"/>
    <dgm:cxn modelId="{E1A9BEE7-7D6C-40AC-99CE-8194049F0557}" type="presOf" srcId="{66CDF48E-E666-4B60-ACD9-CA4070BCF90E}" destId="{A5C9357E-F415-4980-A0F6-FBF268679559}" srcOrd="0" destOrd="0" presId="urn:microsoft.com/office/officeart/2005/8/layout/vList2"/>
    <dgm:cxn modelId="{BB9B0144-34E7-4BAF-B426-50E47B2DD1C8}" type="presParOf" srcId="{90814A62-1167-4919-B371-53F77A112B91}" destId="{589157F5-2A9C-4944-9F1D-7D492C166D7F}" srcOrd="0" destOrd="0" presId="urn:microsoft.com/office/officeart/2005/8/layout/vList2"/>
    <dgm:cxn modelId="{A14C8530-0BBE-4A9C-8BCB-5896BD59D829}" type="presParOf" srcId="{90814A62-1167-4919-B371-53F77A112B91}" destId="{CA7E9132-BCB3-46CA-9803-B49889704E83}" srcOrd="1" destOrd="0" presId="urn:microsoft.com/office/officeart/2005/8/layout/vList2"/>
    <dgm:cxn modelId="{90D8AAE1-023C-4564-BA0C-6A74756402A8}" type="presParOf" srcId="{90814A62-1167-4919-B371-53F77A112B91}" destId="{836925DB-061E-4645-AE9D-9792E92DBE0E}" srcOrd="2" destOrd="0" presId="urn:microsoft.com/office/officeart/2005/8/layout/vList2"/>
    <dgm:cxn modelId="{82293425-EF6F-45BD-88AF-B76508561F9A}" type="presParOf" srcId="{90814A62-1167-4919-B371-53F77A112B91}" destId="{E6E369F9-F211-434F-AF5C-141BD7AE2D10}" srcOrd="3" destOrd="0" presId="urn:microsoft.com/office/officeart/2005/8/layout/vList2"/>
    <dgm:cxn modelId="{F74B1BB1-B1EC-42E6-8259-6D9D38CA5649}" type="presParOf" srcId="{90814A62-1167-4919-B371-53F77A112B91}" destId="{A5C9357E-F415-4980-A0F6-FBF268679559}"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AD28E8-BA3A-43DC-8ED5-3B7450C37F3E}"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05FA6942-2CB3-499D-B334-C1F0E277F008}">
      <dgm:prSet/>
      <dgm:spPr/>
      <dgm:t>
        <a:bodyPr/>
        <a:lstStyle/>
        <a:p>
          <a:r>
            <a:rPr lang="en-US" b="1" dirty="0">
              <a:solidFill>
                <a:schemeClr val="tx1"/>
              </a:solidFill>
            </a:rPr>
            <a:t>Functionality</a:t>
          </a:r>
          <a:r>
            <a:rPr lang="en-US" b="1" dirty="0"/>
            <a:t> and</a:t>
          </a:r>
          <a:r>
            <a:rPr lang="en-US" b="1" dirty="0">
              <a:highlight>
                <a:srgbClr val="FFFF00"/>
              </a:highlight>
            </a:rPr>
            <a:t> </a:t>
          </a:r>
          <a:r>
            <a:rPr lang="en-US" b="1" dirty="0">
              <a:solidFill>
                <a:schemeClr val="accent4">
                  <a:lumMod val="75000"/>
                </a:schemeClr>
              </a:solidFill>
              <a:highlight>
                <a:srgbClr val="FFFF00"/>
              </a:highlight>
            </a:rPr>
            <a:t>Potentiality</a:t>
          </a:r>
          <a:r>
            <a:rPr lang="en-US" b="1" dirty="0">
              <a:highlight>
                <a:srgbClr val="FFFF00"/>
              </a:highlight>
            </a:rPr>
            <a:t> </a:t>
          </a:r>
          <a:r>
            <a:rPr lang="en-US" b="1" dirty="0"/>
            <a:t>is a matter of can they bring forward their ability as a function into the family dynamic to participate in collectively on a family issue. What is their potential to do this?</a:t>
          </a:r>
        </a:p>
      </dgm:t>
    </dgm:pt>
    <dgm:pt modelId="{446E95D3-A453-4A23-9C17-5EE1EDB92CDB}" type="parTrans" cxnId="{A3B8C08D-ACB8-45F0-9DEB-D80BA942E36B}">
      <dgm:prSet/>
      <dgm:spPr/>
      <dgm:t>
        <a:bodyPr/>
        <a:lstStyle/>
        <a:p>
          <a:endParaRPr lang="en-US"/>
        </a:p>
      </dgm:t>
    </dgm:pt>
    <dgm:pt modelId="{302834F3-F229-4703-BF5C-BB67F868821D}" type="sibTrans" cxnId="{A3B8C08D-ACB8-45F0-9DEB-D80BA942E36B}">
      <dgm:prSet/>
      <dgm:spPr/>
      <dgm:t>
        <a:bodyPr/>
        <a:lstStyle/>
        <a:p>
          <a:endParaRPr lang="en-US"/>
        </a:p>
      </dgm:t>
    </dgm:pt>
    <dgm:pt modelId="{58CC506E-5DBE-4071-A837-79CEC7CBB12D}">
      <dgm:prSet/>
      <dgm:spPr/>
      <dgm:t>
        <a:bodyPr/>
        <a:lstStyle/>
        <a:p>
          <a:r>
            <a:rPr lang="en-US" b="1" dirty="0"/>
            <a:t>What happens if potentiality is low? Hopefully, acceptance, understanding and help. There is no advantage towards eliminating a family member because they have a low potentiality to participate in a specific family issue. Some members will be stronger than others, and this is in part what makes us unique. </a:t>
          </a:r>
        </a:p>
        <a:p>
          <a:endParaRPr lang="en-US" b="1" dirty="0"/>
        </a:p>
        <a:p>
          <a:r>
            <a:rPr lang="en-US" b="1" dirty="0"/>
            <a:t>This difference also helps us to need each other as one complements the other.  This intra-dependence is healthy when in balance.</a:t>
          </a:r>
        </a:p>
      </dgm:t>
    </dgm:pt>
    <dgm:pt modelId="{B5A0758F-7896-4284-B0B6-236584E53619}" type="parTrans" cxnId="{CAC7D3BE-B18C-4EE9-A142-C97ECDA52AC6}">
      <dgm:prSet/>
      <dgm:spPr/>
      <dgm:t>
        <a:bodyPr/>
        <a:lstStyle/>
        <a:p>
          <a:endParaRPr lang="en-US"/>
        </a:p>
      </dgm:t>
    </dgm:pt>
    <dgm:pt modelId="{B605EB9A-A178-4999-A6AC-F5698721C7E7}" type="sibTrans" cxnId="{CAC7D3BE-B18C-4EE9-A142-C97ECDA52AC6}">
      <dgm:prSet/>
      <dgm:spPr/>
      <dgm:t>
        <a:bodyPr/>
        <a:lstStyle/>
        <a:p>
          <a:endParaRPr lang="en-US"/>
        </a:p>
      </dgm:t>
    </dgm:pt>
    <dgm:pt modelId="{F4DE559B-9277-40B0-9922-78F58CB17561}">
      <dgm:prSet/>
      <dgm:spPr/>
      <dgm:t>
        <a:bodyPr/>
        <a:lstStyle/>
        <a:p>
          <a:endParaRPr lang="en-US" dirty="0"/>
        </a:p>
      </dgm:t>
    </dgm:pt>
    <dgm:pt modelId="{1DD12EC0-FEEA-4070-88A8-A7C3DF1E4DC6}" type="parTrans" cxnId="{DB9D9F1C-77C1-471E-BA6D-21A098FA6887}">
      <dgm:prSet/>
      <dgm:spPr/>
      <dgm:t>
        <a:bodyPr/>
        <a:lstStyle/>
        <a:p>
          <a:endParaRPr lang="en-US"/>
        </a:p>
      </dgm:t>
    </dgm:pt>
    <dgm:pt modelId="{8B36C3FF-7972-4F48-BA15-9E347DE5EE59}" type="sibTrans" cxnId="{DB9D9F1C-77C1-471E-BA6D-21A098FA6887}">
      <dgm:prSet/>
      <dgm:spPr/>
      <dgm:t>
        <a:bodyPr/>
        <a:lstStyle/>
        <a:p>
          <a:endParaRPr lang="en-US"/>
        </a:p>
      </dgm:t>
    </dgm:pt>
    <dgm:pt modelId="{3A52C78E-2861-45E9-8FC3-3F6FBE49EDDA}" type="pres">
      <dgm:prSet presAssocID="{06AD28E8-BA3A-43DC-8ED5-3B7450C37F3E}" presName="vert0" presStyleCnt="0">
        <dgm:presLayoutVars>
          <dgm:dir/>
          <dgm:animOne val="branch"/>
          <dgm:animLvl val="lvl"/>
        </dgm:presLayoutVars>
      </dgm:prSet>
      <dgm:spPr/>
    </dgm:pt>
    <dgm:pt modelId="{B300FCC6-5960-4456-976C-8BC425AA5904}" type="pres">
      <dgm:prSet presAssocID="{05FA6942-2CB3-499D-B334-C1F0E277F008}" presName="thickLine" presStyleLbl="alignNode1" presStyleIdx="0" presStyleCnt="3"/>
      <dgm:spPr/>
    </dgm:pt>
    <dgm:pt modelId="{66F1A8C6-C1A6-4281-AC85-AD88E60A7566}" type="pres">
      <dgm:prSet presAssocID="{05FA6942-2CB3-499D-B334-C1F0E277F008}" presName="horz1" presStyleCnt="0"/>
      <dgm:spPr/>
    </dgm:pt>
    <dgm:pt modelId="{B03C24E3-9A36-4B13-B51C-CF9440885301}" type="pres">
      <dgm:prSet presAssocID="{05FA6942-2CB3-499D-B334-C1F0E277F008}" presName="tx1" presStyleLbl="revTx" presStyleIdx="0" presStyleCnt="3"/>
      <dgm:spPr/>
    </dgm:pt>
    <dgm:pt modelId="{B8840E9B-4F73-45D4-9313-D70EE4DD3F4F}" type="pres">
      <dgm:prSet presAssocID="{05FA6942-2CB3-499D-B334-C1F0E277F008}" presName="vert1" presStyleCnt="0"/>
      <dgm:spPr/>
    </dgm:pt>
    <dgm:pt modelId="{C2923080-99D4-4292-B06B-076B54E01ADF}" type="pres">
      <dgm:prSet presAssocID="{58CC506E-5DBE-4071-A837-79CEC7CBB12D}" presName="thickLine" presStyleLbl="alignNode1" presStyleIdx="1" presStyleCnt="3"/>
      <dgm:spPr/>
    </dgm:pt>
    <dgm:pt modelId="{372B4E61-9541-40C4-BDBE-A99AE9B9CD7A}" type="pres">
      <dgm:prSet presAssocID="{58CC506E-5DBE-4071-A837-79CEC7CBB12D}" presName="horz1" presStyleCnt="0"/>
      <dgm:spPr/>
    </dgm:pt>
    <dgm:pt modelId="{2E7D7CD7-6160-4B98-85A3-F7AFFA544266}" type="pres">
      <dgm:prSet presAssocID="{58CC506E-5DBE-4071-A837-79CEC7CBB12D}" presName="tx1" presStyleLbl="revTx" presStyleIdx="1" presStyleCnt="3" custScaleY="165056"/>
      <dgm:spPr/>
    </dgm:pt>
    <dgm:pt modelId="{656B772D-5C56-4B25-8C88-9BAF5F1A04DA}" type="pres">
      <dgm:prSet presAssocID="{58CC506E-5DBE-4071-A837-79CEC7CBB12D}" presName="vert1" presStyleCnt="0"/>
      <dgm:spPr/>
    </dgm:pt>
    <dgm:pt modelId="{02F15B21-3F49-4522-B138-9277CFBD5854}" type="pres">
      <dgm:prSet presAssocID="{F4DE559B-9277-40B0-9922-78F58CB17561}" presName="thickLine" presStyleLbl="alignNode1" presStyleIdx="2" presStyleCnt="3"/>
      <dgm:spPr/>
    </dgm:pt>
    <dgm:pt modelId="{600F7934-DF58-4514-8A17-FA507A14F21E}" type="pres">
      <dgm:prSet presAssocID="{F4DE559B-9277-40B0-9922-78F58CB17561}" presName="horz1" presStyleCnt="0"/>
      <dgm:spPr/>
    </dgm:pt>
    <dgm:pt modelId="{D46B8937-0BFA-4023-AD33-6DBCAF97753D}" type="pres">
      <dgm:prSet presAssocID="{F4DE559B-9277-40B0-9922-78F58CB17561}" presName="tx1" presStyleLbl="revTx" presStyleIdx="2" presStyleCnt="3"/>
      <dgm:spPr/>
    </dgm:pt>
    <dgm:pt modelId="{EE64207B-3B8A-426E-BB27-62C58D0A6690}" type="pres">
      <dgm:prSet presAssocID="{F4DE559B-9277-40B0-9922-78F58CB17561}" presName="vert1" presStyleCnt="0"/>
      <dgm:spPr/>
    </dgm:pt>
  </dgm:ptLst>
  <dgm:cxnLst>
    <dgm:cxn modelId="{DB9D9F1C-77C1-471E-BA6D-21A098FA6887}" srcId="{06AD28E8-BA3A-43DC-8ED5-3B7450C37F3E}" destId="{F4DE559B-9277-40B0-9922-78F58CB17561}" srcOrd="2" destOrd="0" parTransId="{1DD12EC0-FEEA-4070-88A8-A7C3DF1E4DC6}" sibTransId="{8B36C3FF-7972-4F48-BA15-9E347DE5EE59}"/>
    <dgm:cxn modelId="{92503779-3F6C-4E3A-8811-EDDAED7E4C5D}" type="presOf" srcId="{05FA6942-2CB3-499D-B334-C1F0E277F008}" destId="{B03C24E3-9A36-4B13-B51C-CF9440885301}" srcOrd="0" destOrd="0" presId="urn:microsoft.com/office/officeart/2008/layout/LinedList"/>
    <dgm:cxn modelId="{A3B8C08D-ACB8-45F0-9DEB-D80BA942E36B}" srcId="{06AD28E8-BA3A-43DC-8ED5-3B7450C37F3E}" destId="{05FA6942-2CB3-499D-B334-C1F0E277F008}" srcOrd="0" destOrd="0" parTransId="{446E95D3-A453-4A23-9C17-5EE1EDB92CDB}" sibTransId="{302834F3-F229-4703-BF5C-BB67F868821D}"/>
    <dgm:cxn modelId="{655F439C-0EC8-4621-AE70-CDCE790C1402}" type="presOf" srcId="{F4DE559B-9277-40B0-9922-78F58CB17561}" destId="{D46B8937-0BFA-4023-AD33-6DBCAF97753D}" srcOrd="0" destOrd="0" presId="urn:microsoft.com/office/officeart/2008/layout/LinedList"/>
    <dgm:cxn modelId="{CAC7D3BE-B18C-4EE9-A142-C97ECDA52AC6}" srcId="{06AD28E8-BA3A-43DC-8ED5-3B7450C37F3E}" destId="{58CC506E-5DBE-4071-A837-79CEC7CBB12D}" srcOrd="1" destOrd="0" parTransId="{B5A0758F-7896-4284-B0B6-236584E53619}" sibTransId="{B605EB9A-A178-4999-A6AC-F5698721C7E7}"/>
    <dgm:cxn modelId="{EB987CCB-F19A-4BCD-A71D-29E7EB05AB54}" type="presOf" srcId="{58CC506E-5DBE-4071-A837-79CEC7CBB12D}" destId="{2E7D7CD7-6160-4B98-85A3-F7AFFA544266}" srcOrd="0" destOrd="0" presId="urn:microsoft.com/office/officeart/2008/layout/LinedList"/>
    <dgm:cxn modelId="{A2ACAEEF-D2B6-4FDC-B4A1-9E79B5C25F1B}" type="presOf" srcId="{06AD28E8-BA3A-43DC-8ED5-3B7450C37F3E}" destId="{3A52C78E-2861-45E9-8FC3-3F6FBE49EDDA}" srcOrd="0" destOrd="0" presId="urn:microsoft.com/office/officeart/2008/layout/LinedList"/>
    <dgm:cxn modelId="{AE82EC40-C9B9-4AB7-824C-6FB18F700F7C}" type="presParOf" srcId="{3A52C78E-2861-45E9-8FC3-3F6FBE49EDDA}" destId="{B300FCC6-5960-4456-976C-8BC425AA5904}" srcOrd="0" destOrd="0" presId="urn:microsoft.com/office/officeart/2008/layout/LinedList"/>
    <dgm:cxn modelId="{A425C229-149F-4E4B-A13F-014FDAD7191F}" type="presParOf" srcId="{3A52C78E-2861-45E9-8FC3-3F6FBE49EDDA}" destId="{66F1A8C6-C1A6-4281-AC85-AD88E60A7566}" srcOrd="1" destOrd="0" presId="urn:microsoft.com/office/officeart/2008/layout/LinedList"/>
    <dgm:cxn modelId="{42CC3CAE-29B6-46B6-8738-02A3960485AD}" type="presParOf" srcId="{66F1A8C6-C1A6-4281-AC85-AD88E60A7566}" destId="{B03C24E3-9A36-4B13-B51C-CF9440885301}" srcOrd="0" destOrd="0" presId="urn:microsoft.com/office/officeart/2008/layout/LinedList"/>
    <dgm:cxn modelId="{838BE745-60E6-47B4-93C7-4624F6751F85}" type="presParOf" srcId="{66F1A8C6-C1A6-4281-AC85-AD88E60A7566}" destId="{B8840E9B-4F73-45D4-9313-D70EE4DD3F4F}" srcOrd="1" destOrd="0" presId="urn:microsoft.com/office/officeart/2008/layout/LinedList"/>
    <dgm:cxn modelId="{8B527301-127F-4EE3-8DDD-251DF0E3B8C6}" type="presParOf" srcId="{3A52C78E-2861-45E9-8FC3-3F6FBE49EDDA}" destId="{C2923080-99D4-4292-B06B-076B54E01ADF}" srcOrd="2" destOrd="0" presId="urn:microsoft.com/office/officeart/2008/layout/LinedList"/>
    <dgm:cxn modelId="{95BDAF00-FC3D-4F93-9077-78AF0F1354AF}" type="presParOf" srcId="{3A52C78E-2861-45E9-8FC3-3F6FBE49EDDA}" destId="{372B4E61-9541-40C4-BDBE-A99AE9B9CD7A}" srcOrd="3" destOrd="0" presId="urn:microsoft.com/office/officeart/2008/layout/LinedList"/>
    <dgm:cxn modelId="{D434B3B9-7F56-49A4-BA45-877A398C5FFA}" type="presParOf" srcId="{372B4E61-9541-40C4-BDBE-A99AE9B9CD7A}" destId="{2E7D7CD7-6160-4B98-85A3-F7AFFA544266}" srcOrd="0" destOrd="0" presId="urn:microsoft.com/office/officeart/2008/layout/LinedList"/>
    <dgm:cxn modelId="{CED7DB8F-04EB-488E-9CD7-B0993D5A93B3}" type="presParOf" srcId="{372B4E61-9541-40C4-BDBE-A99AE9B9CD7A}" destId="{656B772D-5C56-4B25-8C88-9BAF5F1A04DA}" srcOrd="1" destOrd="0" presId="urn:microsoft.com/office/officeart/2008/layout/LinedList"/>
    <dgm:cxn modelId="{F59272F1-F818-49AE-B1D4-C8E1267A6F25}" type="presParOf" srcId="{3A52C78E-2861-45E9-8FC3-3F6FBE49EDDA}" destId="{02F15B21-3F49-4522-B138-9277CFBD5854}" srcOrd="4" destOrd="0" presId="urn:microsoft.com/office/officeart/2008/layout/LinedList"/>
    <dgm:cxn modelId="{11855FC4-51A0-4563-884A-E35AB7CAF15F}" type="presParOf" srcId="{3A52C78E-2861-45E9-8FC3-3F6FBE49EDDA}" destId="{600F7934-DF58-4514-8A17-FA507A14F21E}" srcOrd="5" destOrd="0" presId="urn:microsoft.com/office/officeart/2008/layout/LinedList"/>
    <dgm:cxn modelId="{A6755969-C2A4-4B17-96EB-E21E3ACC3F7E}" type="presParOf" srcId="{600F7934-DF58-4514-8A17-FA507A14F21E}" destId="{D46B8937-0BFA-4023-AD33-6DBCAF97753D}" srcOrd="0" destOrd="0" presId="urn:microsoft.com/office/officeart/2008/layout/LinedList"/>
    <dgm:cxn modelId="{82A3D107-C279-46B4-9612-F1B6B7245347}" type="presParOf" srcId="{600F7934-DF58-4514-8A17-FA507A14F21E}" destId="{EE64207B-3B8A-426E-BB27-62C58D0A6690}"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432A1-2C5A-4D65-8E35-9BAC21AEDEE8}">
      <dsp:nvSpPr>
        <dsp:cNvPr id="0" name=""/>
        <dsp:cNvSpPr/>
      </dsp:nvSpPr>
      <dsp:spPr>
        <a:xfrm>
          <a:off x="457995" y="400532"/>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193081-56D4-45C5-8901-32BED278EC10}">
      <dsp:nvSpPr>
        <dsp:cNvPr id="0" name=""/>
        <dsp:cNvSpPr/>
      </dsp:nvSpPr>
      <dsp:spPr>
        <a:xfrm>
          <a:off x="691995" y="63453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4353CA1-04CF-4C90-90BE-9B9A637E904D}">
      <dsp:nvSpPr>
        <dsp:cNvPr id="0" name=""/>
        <dsp:cNvSpPr/>
      </dsp:nvSpPr>
      <dsp:spPr>
        <a:xfrm>
          <a:off x="106995" y="184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Homeostasis </a:t>
          </a:r>
        </a:p>
      </dsp:txBody>
      <dsp:txXfrm>
        <a:off x="106995" y="1840532"/>
        <a:ext cx="1800000" cy="720000"/>
      </dsp:txXfrm>
    </dsp:sp>
    <dsp:sp modelId="{8EEB2F66-522D-48E2-B294-A7FD6CF416FF}">
      <dsp:nvSpPr>
        <dsp:cNvPr id="0" name=""/>
        <dsp:cNvSpPr/>
      </dsp:nvSpPr>
      <dsp:spPr>
        <a:xfrm>
          <a:off x="2572995" y="400532"/>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949EDE-BF0E-46A5-92BC-B538D913E4D3}">
      <dsp:nvSpPr>
        <dsp:cNvPr id="0" name=""/>
        <dsp:cNvSpPr/>
      </dsp:nvSpPr>
      <dsp:spPr>
        <a:xfrm>
          <a:off x="2806995" y="63453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3C7F609-0962-41DB-B8B3-FB0A3417E229}">
      <dsp:nvSpPr>
        <dsp:cNvPr id="0" name=""/>
        <dsp:cNvSpPr/>
      </dsp:nvSpPr>
      <dsp:spPr>
        <a:xfrm>
          <a:off x="2221995" y="184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Functionality</a:t>
          </a:r>
        </a:p>
      </dsp:txBody>
      <dsp:txXfrm>
        <a:off x="2221995" y="1840532"/>
        <a:ext cx="1800000" cy="720000"/>
      </dsp:txXfrm>
    </dsp:sp>
    <dsp:sp modelId="{46005B16-E3D4-44EA-BFC3-047E1D2F6EC0}">
      <dsp:nvSpPr>
        <dsp:cNvPr id="0" name=""/>
        <dsp:cNvSpPr/>
      </dsp:nvSpPr>
      <dsp:spPr>
        <a:xfrm>
          <a:off x="4687996" y="400532"/>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DC85E3-BDF0-43CA-B5EE-9A6F60BE40CE}">
      <dsp:nvSpPr>
        <dsp:cNvPr id="0" name=""/>
        <dsp:cNvSpPr/>
      </dsp:nvSpPr>
      <dsp:spPr>
        <a:xfrm>
          <a:off x="4921996" y="63453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AC27709-E622-4615-A434-238CAD0A07B9}">
      <dsp:nvSpPr>
        <dsp:cNvPr id="0" name=""/>
        <dsp:cNvSpPr/>
      </dsp:nvSpPr>
      <dsp:spPr>
        <a:xfrm>
          <a:off x="4336996" y="184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Potentiality</a:t>
          </a:r>
        </a:p>
      </dsp:txBody>
      <dsp:txXfrm>
        <a:off x="4336996" y="1840532"/>
        <a:ext cx="1800000" cy="720000"/>
      </dsp:txXfrm>
    </dsp:sp>
    <dsp:sp modelId="{90AF5326-61AB-4418-88EF-247F13DAF3E9}">
      <dsp:nvSpPr>
        <dsp:cNvPr id="0" name=""/>
        <dsp:cNvSpPr/>
      </dsp:nvSpPr>
      <dsp:spPr>
        <a:xfrm>
          <a:off x="1515495" y="3010532"/>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A9049F-5971-4B9B-8745-5BE77944FB9B}">
      <dsp:nvSpPr>
        <dsp:cNvPr id="0" name=""/>
        <dsp:cNvSpPr/>
      </dsp:nvSpPr>
      <dsp:spPr>
        <a:xfrm>
          <a:off x="1749495" y="324453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EC0767F-3955-4025-B8BC-35A73CEE6228}">
      <dsp:nvSpPr>
        <dsp:cNvPr id="0" name=""/>
        <dsp:cNvSpPr/>
      </dsp:nvSpPr>
      <dsp:spPr>
        <a:xfrm>
          <a:off x="1164495" y="445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Denial, Enable, co-dependency </a:t>
          </a:r>
        </a:p>
      </dsp:txBody>
      <dsp:txXfrm>
        <a:off x="1164495" y="4450532"/>
        <a:ext cx="1800000" cy="720000"/>
      </dsp:txXfrm>
    </dsp:sp>
    <dsp:sp modelId="{AF71A917-58A7-4890-B70E-8C5DB8EF861F}">
      <dsp:nvSpPr>
        <dsp:cNvPr id="0" name=""/>
        <dsp:cNvSpPr/>
      </dsp:nvSpPr>
      <dsp:spPr>
        <a:xfrm>
          <a:off x="3630496" y="3010532"/>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1C8428-9D48-439F-A271-9BA0125C4202}">
      <dsp:nvSpPr>
        <dsp:cNvPr id="0" name=""/>
        <dsp:cNvSpPr/>
      </dsp:nvSpPr>
      <dsp:spPr>
        <a:xfrm>
          <a:off x="3864496" y="3244532"/>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D5914C6-6A93-4DBC-B5DF-C8A19361BE84}">
      <dsp:nvSpPr>
        <dsp:cNvPr id="0" name=""/>
        <dsp:cNvSpPr/>
      </dsp:nvSpPr>
      <dsp:spPr>
        <a:xfrm>
          <a:off x="3279495" y="445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Practical Exercises</a:t>
          </a:r>
        </a:p>
      </dsp:txBody>
      <dsp:txXfrm>
        <a:off x="3279495" y="4450532"/>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157F5-2A9C-4944-9F1D-7D492C166D7F}">
      <dsp:nvSpPr>
        <dsp:cNvPr id="0" name=""/>
        <dsp:cNvSpPr/>
      </dsp:nvSpPr>
      <dsp:spPr>
        <a:xfrm>
          <a:off x="0" y="390493"/>
          <a:ext cx="6234514" cy="1471860"/>
        </a:xfrm>
        <a:prstGeom prst="round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bg1"/>
              </a:solidFill>
            </a:rPr>
            <a:t>1. Functionality, as a family member we all have our own individual issues, How well equipped we are to deal with our own issues as we seek to participate in the family system becomes our degree of functionality.  How well does each fulfill their role in the family?</a:t>
          </a:r>
        </a:p>
      </dsp:txBody>
      <dsp:txXfrm>
        <a:off x="71850" y="462343"/>
        <a:ext cx="6090814" cy="1328160"/>
      </dsp:txXfrm>
    </dsp:sp>
    <dsp:sp modelId="{836925DB-061E-4645-AE9D-9792E92DBE0E}">
      <dsp:nvSpPr>
        <dsp:cNvPr id="0" name=""/>
        <dsp:cNvSpPr/>
      </dsp:nvSpPr>
      <dsp:spPr>
        <a:xfrm>
          <a:off x="0" y="1911314"/>
          <a:ext cx="6234514" cy="1471860"/>
        </a:xfrm>
        <a:prstGeom prst="roundRect">
          <a:avLst/>
        </a:prstGeom>
        <a:gradFill rotWithShape="0">
          <a:gsLst>
            <a:gs pos="0">
              <a:schemeClr val="accent5">
                <a:hueOff val="689210"/>
                <a:satOff val="7227"/>
                <a:lumOff val="-588"/>
                <a:alphaOff val="0"/>
                <a:tint val="96000"/>
                <a:lumMod val="104000"/>
              </a:schemeClr>
            </a:gs>
            <a:gs pos="100000">
              <a:schemeClr val="accent5">
                <a:hueOff val="689210"/>
                <a:satOff val="7227"/>
                <a:lumOff val="-588"/>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bg1"/>
              </a:solidFill>
            </a:rPr>
            <a:t>2. Functionality is measured by how well we can participate with the family issues while at the same time dealing with our own individual issues. Use the practical exercise to evaluate your family members functionality.</a:t>
          </a:r>
        </a:p>
      </dsp:txBody>
      <dsp:txXfrm>
        <a:off x="71850" y="1983164"/>
        <a:ext cx="6090814" cy="1328160"/>
      </dsp:txXfrm>
    </dsp:sp>
    <dsp:sp modelId="{A5C9357E-F415-4980-A0F6-FBF268679559}">
      <dsp:nvSpPr>
        <dsp:cNvPr id="0" name=""/>
        <dsp:cNvSpPr/>
      </dsp:nvSpPr>
      <dsp:spPr>
        <a:xfrm>
          <a:off x="0" y="3805153"/>
          <a:ext cx="6234514" cy="1471860"/>
        </a:xfrm>
        <a:prstGeom prst="roundRect">
          <a:avLst/>
        </a:prstGeom>
        <a:gradFill rotWithShape="0">
          <a:gsLst>
            <a:gs pos="0">
              <a:schemeClr val="accent5">
                <a:hueOff val="1378421"/>
                <a:satOff val="14455"/>
                <a:lumOff val="-1175"/>
                <a:alphaOff val="0"/>
                <a:tint val="96000"/>
                <a:lumMod val="104000"/>
              </a:schemeClr>
            </a:gs>
            <a:gs pos="100000">
              <a:schemeClr val="accent5">
                <a:hueOff val="1378421"/>
                <a:satOff val="14455"/>
                <a:lumOff val="-1175"/>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bg1"/>
              </a:solidFill>
            </a:rPr>
            <a:t>3. Being Function means  we are in balance with ourselves so we can contribute to the family dynamic in a positive and productive manner. </a:t>
          </a:r>
        </a:p>
      </dsp:txBody>
      <dsp:txXfrm>
        <a:off x="71850" y="3877003"/>
        <a:ext cx="6090814" cy="1328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0FCC6-5960-4456-976C-8BC425AA5904}">
      <dsp:nvSpPr>
        <dsp:cNvPr id="0" name=""/>
        <dsp:cNvSpPr/>
      </dsp:nvSpPr>
      <dsp:spPr>
        <a:xfrm>
          <a:off x="0" y="29"/>
          <a:ext cx="9906000"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03C24E3-9A36-4B13-B51C-CF9440885301}">
      <dsp:nvSpPr>
        <dsp:cNvPr id="0" name=""/>
        <dsp:cNvSpPr/>
      </dsp:nvSpPr>
      <dsp:spPr>
        <a:xfrm>
          <a:off x="0" y="29"/>
          <a:ext cx="9906000" cy="927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Functionality</a:t>
          </a:r>
          <a:r>
            <a:rPr lang="en-US" sz="1400" b="1" kern="1200" dirty="0"/>
            <a:t> and</a:t>
          </a:r>
          <a:r>
            <a:rPr lang="en-US" sz="1400" b="1" kern="1200" dirty="0">
              <a:highlight>
                <a:srgbClr val="FFFF00"/>
              </a:highlight>
            </a:rPr>
            <a:t> </a:t>
          </a:r>
          <a:r>
            <a:rPr lang="en-US" sz="1400" b="1" kern="1200" dirty="0">
              <a:solidFill>
                <a:schemeClr val="accent4">
                  <a:lumMod val="75000"/>
                </a:schemeClr>
              </a:solidFill>
              <a:highlight>
                <a:srgbClr val="FFFF00"/>
              </a:highlight>
            </a:rPr>
            <a:t>Potentiality</a:t>
          </a:r>
          <a:r>
            <a:rPr lang="en-US" sz="1400" b="1" kern="1200" dirty="0">
              <a:highlight>
                <a:srgbClr val="FFFF00"/>
              </a:highlight>
            </a:rPr>
            <a:t> </a:t>
          </a:r>
          <a:r>
            <a:rPr lang="en-US" sz="1400" b="1" kern="1200" dirty="0"/>
            <a:t>is a matter of can they bring forward their ability as a function into the family dynamic to participate in collectively on a family issue. What is their potential to do this?</a:t>
          </a:r>
        </a:p>
      </dsp:txBody>
      <dsp:txXfrm>
        <a:off x="0" y="29"/>
        <a:ext cx="9906000" cy="927906"/>
      </dsp:txXfrm>
    </dsp:sp>
    <dsp:sp modelId="{C2923080-99D4-4292-B06B-076B54E01ADF}">
      <dsp:nvSpPr>
        <dsp:cNvPr id="0" name=""/>
        <dsp:cNvSpPr/>
      </dsp:nvSpPr>
      <dsp:spPr>
        <a:xfrm>
          <a:off x="0" y="927935"/>
          <a:ext cx="9906000"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E7D7CD7-6160-4B98-85A3-F7AFFA544266}">
      <dsp:nvSpPr>
        <dsp:cNvPr id="0" name=""/>
        <dsp:cNvSpPr/>
      </dsp:nvSpPr>
      <dsp:spPr>
        <a:xfrm>
          <a:off x="0" y="927935"/>
          <a:ext cx="9896326" cy="1531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What happens if potentiality is low? Hopefully, acceptance, understanding and help. There is no advantage towards eliminating a family member because they have a low potentiality to participate in a specific family issue. Some members will be stronger than others, and this is in part what makes us unique. </a:t>
          </a:r>
        </a:p>
        <a:p>
          <a:pPr marL="0" lvl="0" indent="0" algn="l" defTabSz="622300">
            <a:lnSpc>
              <a:spcPct val="90000"/>
            </a:lnSpc>
            <a:spcBef>
              <a:spcPct val="0"/>
            </a:spcBef>
            <a:spcAft>
              <a:spcPct val="35000"/>
            </a:spcAft>
            <a:buNone/>
          </a:pPr>
          <a:endParaRPr lang="en-US" sz="1400" b="1" kern="1200" dirty="0"/>
        </a:p>
        <a:p>
          <a:pPr marL="0" lvl="0" indent="0" algn="l" defTabSz="622300">
            <a:lnSpc>
              <a:spcPct val="90000"/>
            </a:lnSpc>
            <a:spcBef>
              <a:spcPct val="0"/>
            </a:spcBef>
            <a:spcAft>
              <a:spcPct val="35000"/>
            </a:spcAft>
            <a:buNone/>
          </a:pPr>
          <a:r>
            <a:rPr lang="en-US" sz="1400" b="1" kern="1200" dirty="0"/>
            <a:t>This difference also helps us to need each other as one complements the other.  This intra-dependence is healthy when in balance.</a:t>
          </a:r>
        </a:p>
      </dsp:txBody>
      <dsp:txXfrm>
        <a:off x="0" y="927935"/>
        <a:ext cx="9896326" cy="1531564"/>
      </dsp:txXfrm>
    </dsp:sp>
    <dsp:sp modelId="{02F15B21-3F49-4522-B138-9277CFBD5854}">
      <dsp:nvSpPr>
        <dsp:cNvPr id="0" name=""/>
        <dsp:cNvSpPr/>
      </dsp:nvSpPr>
      <dsp:spPr>
        <a:xfrm>
          <a:off x="0" y="2459500"/>
          <a:ext cx="9906000"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46B8937-0BFA-4023-AD33-6DBCAF97753D}">
      <dsp:nvSpPr>
        <dsp:cNvPr id="0" name=""/>
        <dsp:cNvSpPr/>
      </dsp:nvSpPr>
      <dsp:spPr>
        <a:xfrm>
          <a:off x="0" y="2459500"/>
          <a:ext cx="9906000" cy="927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n-US" sz="1400" kern="1200" dirty="0"/>
        </a:p>
      </dsp:txBody>
      <dsp:txXfrm>
        <a:off x="0" y="2459500"/>
        <a:ext cx="9906000" cy="92790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FFD90A76-9BA7-4B6C-AD4F-31EBE95117C2}" type="datetimeFigureOut">
              <a:rPr lang="en-US" smtClean="0"/>
              <a:t>1/6/2021</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000708B0-0118-42EE-99AF-3328F6FD489E}" type="slidenum">
              <a:rPr lang="en-US" smtClean="0"/>
              <a:t>‹#›</a:t>
            </a:fld>
            <a:endParaRPr lang="en-US"/>
          </a:p>
        </p:txBody>
      </p:sp>
    </p:spTree>
    <p:extLst>
      <p:ext uri="{BB962C8B-B14F-4D97-AF65-F5344CB8AC3E}">
        <p14:creationId xmlns:p14="http://schemas.microsoft.com/office/powerpoint/2010/main" val="26323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900" dirty="0"/>
              <a:t>The family Solution Finder has 32 1.5hr seminars coving all the issues a family will likely face in their journey. The family can view these in the monthly meeting or at home. Each issues require a family plan of action</a:t>
            </a:r>
          </a:p>
        </p:txBody>
      </p:sp>
      <p:sp>
        <p:nvSpPr>
          <p:cNvPr id="4" name="Slide Number Placeholder 3"/>
          <p:cNvSpPr>
            <a:spLocks noGrp="1"/>
          </p:cNvSpPr>
          <p:nvPr>
            <p:ph type="sldNum" sz="quarter" idx="5"/>
          </p:nvPr>
        </p:nvSpPr>
        <p:spPr/>
        <p:txBody>
          <a:bodyPr/>
          <a:lstStyle/>
          <a:p>
            <a:fld id="{000708B0-0118-42EE-99AF-3328F6FD489E}" type="slidenum">
              <a:rPr lang="en-US" smtClean="0"/>
              <a:t>2</a:t>
            </a:fld>
            <a:endParaRPr lang="en-US"/>
          </a:p>
        </p:txBody>
      </p:sp>
    </p:spTree>
    <p:extLst>
      <p:ext uri="{BB962C8B-B14F-4D97-AF65-F5344CB8AC3E}">
        <p14:creationId xmlns:p14="http://schemas.microsoft.com/office/powerpoint/2010/main" val="83711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500" dirty="0"/>
              <a:t>The SP~ARK’s Program is a self-administered faith development program that has three steps. 	</a:t>
            </a:r>
          </a:p>
          <a:p>
            <a:pPr marL="469682" indent="-469682">
              <a:buAutoNum type="arabicPeriod"/>
            </a:pPr>
            <a:r>
              <a:rPr lang="en-US" sz="2500" dirty="0"/>
              <a:t>Self evaluation</a:t>
            </a:r>
          </a:p>
          <a:p>
            <a:pPr marL="469682" indent="-469682">
              <a:buAutoNum type="arabicPeriod"/>
            </a:pPr>
            <a:r>
              <a:rPr lang="en-US" sz="2500" dirty="0"/>
              <a:t>Scoring and identify faith practices strengths and weaknesses.</a:t>
            </a:r>
          </a:p>
          <a:p>
            <a:pPr marL="469682" indent="-469682">
              <a:buAutoNum type="arabicPeriod"/>
            </a:pPr>
            <a:r>
              <a:rPr lang="en-US" sz="2500" dirty="0"/>
              <a:t>Plan of Action for self directed learning. </a:t>
            </a:r>
          </a:p>
          <a:p>
            <a:pPr marL="469682" indent="-469682">
              <a:buAutoNum type="arabicPeriod"/>
            </a:pPr>
            <a:endParaRPr lang="en-US" sz="2500" dirty="0"/>
          </a:p>
        </p:txBody>
      </p:sp>
      <p:sp>
        <p:nvSpPr>
          <p:cNvPr id="4" name="Slide Number Placeholder 3"/>
          <p:cNvSpPr>
            <a:spLocks noGrp="1"/>
          </p:cNvSpPr>
          <p:nvPr>
            <p:ph type="sldNum" sz="quarter" idx="5"/>
          </p:nvPr>
        </p:nvSpPr>
        <p:spPr/>
        <p:txBody>
          <a:bodyPr/>
          <a:lstStyle/>
          <a:p>
            <a:fld id="{000708B0-0118-42EE-99AF-3328F6FD489E}" type="slidenum">
              <a:rPr lang="en-US" smtClean="0"/>
              <a:t>5</a:t>
            </a:fld>
            <a:endParaRPr lang="en-US"/>
          </a:p>
        </p:txBody>
      </p:sp>
    </p:spTree>
    <p:extLst>
      <p:ext uri="{BB962C8B-B14F-4D97-AF65-F5344CB8AC3E}">
        <p14:creationId xmlns:p14="http://schemas.microsoft.com/office/powerpoint/2010/main" val="2726369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300" dirty="0"/>
              <a:t>We will first look at the structure of the entire workbook.</a:t>
            </a:r>
          </a:p>
          <a:p>
            <a:r>
              <a:rPr lang="en-US" sz="3300" dirty="0"/>
              <a:t>The go into the purposeful driven ministry, then all three programs.</a:t>
            </a:r>
          </a:p>
        </p:txBody>
      </p:sp>
      <p:sp>
        <p:nvSpPr>
          <p:cNvPr id="4" name="Slide Number Placeholder 3"/>
          <p:cNvSpPr>
            <a:spLocks noGrp="1"/>
          </p:cNvSpPr>
          <p:nvPr>
            <p:ph type="sldNum" sz="quarter" idx="5"/>
          </p:nvPr>
        </p:nvSpPr>
        <p:spPr/>
        <p:txBody>
          <a:bodyPr/>
          <a:lstStyle/>
          <a:p>
            <a:fld id="{000708B0-0118-42EE-99AF-3328F6FD489E}" type="slidenum">
              <a:rPr lang="en-US" smtClean="0"/>
              <a:t>6</a:t>
            </a:fld>
            <a:endParaRPr lang="en-US"/>
          </a:p>
        </p:txBody>
      </p:sp>
    </p:spTree>
    <p:extLst>
      <p:ext uri="{BB962C8B-B14F-4D97-AF65-F5344CB8AC3E}">
        <p14:creationId xmlns:p14="http://schemas.microsoft.com/office/powerpoint/2010/main" val="2386186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900" dirty="0"/>
              <a:t>For each of the following use the sample sheet provided in your handouts, then complete the exercise. </a:t>
            </a:r>
          </a:p>
        </p:txBody>
      </p:sp>
      <p:sp>
        <p:nvSpPr>
          <p:cNvPr id="4" name="Slide Number Placeholder 3"/>
          <p:cNvSpPr>
            <a:spLocks noGrp="1"/>
          </p:cNvSpPr>
          <p:nvPr>
            <p:ph type="sldNum" sz="quarter" idx="5"/>
          </p:nvPr>
        </p:nvSpPr>
        <p:spPr/>
        <p:txBody>
          <a:bodyPr/>
          <a:lstStyle/>
          <a:p>
            <a:fld id="{000708B0-0118-42EE-99AF-3328F6FD489E}" type="slidenum">
              <a:rPr lang="en-US" smtClean="0"/>
              <a:t>8</a:t>
            </a:fld>
            <a:endParaRPr lang="en-US"/>
          </a:p>
        </p:txBody>
      </p:sp>
    </p:spTree>
    <p:extLst>
      <p:ext uri="{BB962C8B-B14F-4D97-AF65-F5344CB8AC3E}">
        <p14:creationId xmlns:p14="http://schemas.microsoft.com/office/powerpoint/2010/main" val="416792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1/6/2021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1/6/2021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hyperlink" Target="https://pixabay.com/photos/rocks-stacked-stones-balance-857339/" TargetMode="Externa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hyperlink" Target="http://www.familiesimpactedbyopioids.com/" TargetMode="External"/><Relationship Id="rId2" Type="http://schemas.openxmlformats.org/officeDocument/2006/relationships/hyperlink" Target="mailto:Familiesimpactedbyopioids@gm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www.flickr.com/photos/bfs_man/5880851895/"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https://www.youtube.com/embed/c650yL4X7Wk?feature=oembed" TargetMode="Externa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2.png"/><Relationship Id="rId5" Type="http://schemas.openxmlformats.org/officeDocument/2006/relationships/diagramData" Target="../diagrams/data1.xml"/><Relationship Id="rId10" Type="http://schemas.openxmlformats.org/officeDocument/2006/relationships/image" Target="../media/image15.jpeg"/><Relationship Id="rId4" Type="http://schemas.openxmlformats.org/officeDocument/2006/relationships/image" Target="../media/image1.jpe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1.jpeg"/><Relationship Id="rId10" Type="http://schemas.microsoft.com/office/2007/relationships/diagramDrawing" Target="../diagrams/drawing2.xml"/><Relationship Id="rId4" Type="http://schemas.openxmlformats.org/officeDocument/2006/relationships/notesSlide" Target="../notesSlides/notesSlide2.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image" Target="../media/image1.jpeg"/><Relationship Id="rId10" Type="http://schemas.microsoft.com/office/2007/relationships/diagramDrawing" Target="../diagrams/drawing3.xml"/><Relationship Id="rId4" Type="http://schemas.openxmlformats.org/officeDocument/2006/relationships/notesSlide" Target="../notesSlides/notesSlide3.xml"/><Relationship Id="rId9" Type="http://schemas.openxmlformats.org/officeDocument/2006/relationships/diagramColors" Target="../diagrams/colors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Nwd8pw5UdwE?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ideo" Target="https://www.youtube.com/embed/1qI-Qn7xass?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id="{BCA2EB72-13DC-4DC6-B461-3B036C55B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oundRect">
            <a:avLst>
              <a:gd name="adj" fmla="val 2627"/>
            </a:avLst>
          </a:prstGeom>
          <a:solidFill>
            <a:schemeClr val="bg2">
              <a:lumMod val="75000"/>
            </a:schemeClr>
          </a:solidFill>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8FA4EB-4A03-4C2B-9B67-7819743ABAEA}"/>
              </a:ext>
            </a:extLst>
          </p:cNvPr>
          <p:cNvSpPr>
            <a:spLocks noGrp="1"/>
          </p:cNvSpPr>
          <p:nvPr>
            <p:ph type="ctrTitle"/>
          </p:nvPr>
        </p:nvSpPr>
        <p:spPr>
          <a:xfrm>
            <a:off x="1141413" y="965199"/>
            <a:ext cx="6075552" cy="4918075"/>
          </a:xfrm>
        </p:spPr>
        <p:txBody>
          <a:bodyPr anchor="ctr">
            <a:normAutofit/>
          </a:bodyPr>
          <a:lstStyle/>
          <a:p>
            <a:pPr algn="r"/>
            <a:r>
              <a:rPr lang="en-US" sz="5400" b="1" dirty="0"/>
              <a:t>The Family Is A System</a:t>
            </a:r>
            <a:br>
              <a:rPr lang="en-US" sz="5400" dirty="0"/>
            </a:br>
            <a:endParaRPr lang="en-US" sz="5400" dirty="0"/>
          </a:p>
        </p:txBody>
      </p:sp>
      <p:sp>
        <p:nvSpPr>
          <p:cNvPr id="3" name="Subtitle 2">
            <a:extLst>
              <a:ext uri="{FF2B5EF4-FFF2-40B4-BE49-F238E27FC236}">
                <a16:creationId xmlns:a16="http://schemas.microsoft.com/office/drawing/2014/main" id="{1AD0F298-3844-4748-840E-D015713E6032}"/>
              </a:ext>
            </a:extLst>
          </p:cNvPr>
          <p:cNvSpPr>
            <a:spLocks noGrp="1"/>
          </p:cNvSpPr>
          <p:nvPr>
            <p:ph type="subTitle" idx="1"/>
          </p:nvPr>
        </p:nvSpPr>
        <p:spPr>
          <a:xfrm>
            <a:off x="7891121" y="965199"/>
            <a:ext cx="2950765" cy="4918075"/>
          </a:xfrm>
        </p:spPr>
        <p:txBody>
          <a:bodyPr anchor="ctr">
            <a:normAutofit/>
          </a:bodyPr>
          <a:lstStyle/>
          <a:p>
            <a:pPr algn="l"/>
            <a:r>
              <a:rPr lang="en-US" dirty="0"/>
              <a:t>The Family Solution Finder Learning Seminars</a:t>
            </a:r>
          </a:p>
        </p:txBody>
      </p:sp>
      <p:cxnSp>
        <p:nvCxnSpPr>
          <p:cNvPr id="10" name="Straight Connector 9">
            <a:extLst>
              <a:ext uri="{FF2B5EF4-FFF2-40B4-BE49-F238E27FC236}">
                <a16:creationId xmlns:a16="http://schemas.microsoft.com/office/drawing/2014/main" id="{C8F75BF3-096E-451E-A222-96A7F09468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699" y="2011680"/>
            <a:ext cx="0" cy="283464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C68A4317-A87B-41AC-85CF-32624193C5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5314" y="768275"/>
            <a:ext cx="609600" cy="609600"/>
          </a:xfrm>
          <a:prstGeom prst="rect">
            <a:avLst/>
          </a:prstGeom>
        </p:spPr>
      </p:pic>
    </p:spTree>
    <p:extLst>
      <p:ext uri="{BB962C8B-B14F-4D97-AF65-F5344CB8AC3E}">
        <p14:creationId xmlns:p14="http://schemas.microsoft.com/office/powerpoint/2010/main" val="9930906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DC0B3-4B31-4B76-88A3-088447414BCD}"/>
              </a:ext>
            </a:extLst>
          </p:cNvPr>
          <p:cNvSpPr>
            <a:spLocks noGrp="1"/>
          </p:cNvSpPr>
          <p:nvPr>
            <p:ph type="title"/>
          </p:nvPr>
        </p:nvSpPr>
        <p:spPr>
          <a:xfrm>
            <a:off x="1141413" y="609600"/>
            <a:ext cx="7043031" cy="1905000"/>
          </a:xfrm>
        </p:spPr>
        <p:txBody>
          <a:bodyPr/>
          <a:lstStyle/>
          <a:p>
            <a:r>
              <a:rPr lang="en-US" dirty="0"/>
              <a:t>Apply what you Learn</a:t>
            </a:r>
          </a:p>
        </p:txBody>
      </p:sp>
      <p:sp>
        <p:nvSpPr>
          <p:cNvPr id="3" name="Content Placeholder 2">
            <a:extLst>
              <a:ext uri="{FF2B5EF4-FFF2-40B4-BE49-F238E27FC236}">
                <a16:creationId xmlns:a16="http://schemas.microsoft.com/office/drawing/2014/main" id="{B0FBDCB6-DE4A-42EF-920D-339745CFD974}"/>
              </a:ext>
            </a:extLst>
          </p:cNvPr>
          <p:cNvSpPr>
            <a:spLocks noGrp="1"/>
          </p:cNvSpPr>
          <p:nvPr>
            <p:ph idx="1"/>
          </p:nvPr>
        </p:nvSpPr>
        <p:spPr>
          <a:xfrm>
            <a:off x="1143001" y="2781300"/>
            <a:ext cx="9905998" cy="3124201"/>
          </a:xfrm>
        </p:spPr>
        <p:txBody>
          <a:bodyPr/>
          <a:lstStyle/>
          <a:p>
            <a:r>
              <a:rPr lang="en-US" dirty="0"/>
              <a:t>The Family Solution Finder, Workbook Module II </a:t>
            </a:r>
          </a:p>
          <a:p>
            <a:r>
              <a:rPr lang="en-US" dirty="0"/>
              <a:t>The Family Solution Finder, 3-D’s Coping Skills Workbook  Learning module III</a:t>
            </a:r>
          </a:p>
          <a:p>
            <a:r>
              <a:rPr lang="en-US" dirty="0"/>
              <a:t>The Family Solution Finder, Local Resource Connections Workbook Learning Module IV</a:t>
            </a:r>
          </a:p>
        </p:txBody>
      </p:sp>
      <p:pic>
        <p:nvPicPr>
          <p:cNvPr id="6" name="Picture 5" descr="A picture containing outdoor, grass, ware, chain&#10;&#10;Description automatically generated">
            <a:extLst>
              <a:ext uri="{FF2B5EF4-FFF2-40B4-BE49-F238E27FC236}">
                <a16:creationId xmlns:a16="http://schemas.microsoft.com/office/drawing/2014/main" id="{28846DB7-49EB-47F7-A229-629D99CF583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004068" y="418357"/>
            <a:ext cx="4019774" cy="3010643"/>
          </a:xfrm>
          <a:prstGeom prst="rect">
            <a:avLst/>
          </a:prstGeom>
          <a:effectLst>
            <a:softEdge rad="317500"/>
          </a:effectLst>
        </p:spPr>
      </p:pic>
      <p:pic>
        <p:nvPicPr>
          <p:cNvPr id="4" name="Recorded Sound">
            <a:hlinkClick r:id="" action="ppaction://media"/>
            <a:extLst>
              <a:ext uri="{FF2B5EF4-FFF2-40B4-BE49-F238E27FC236}">
                <a16:creationId xmlns:a16="http://schemas.microsoft.com/office/drawing/2014/main" id="{6BD1B41B-6C9F-4922-902C-4CA1D7596D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969" y="342899"/>
            <a:ext cx="609600" cy="609600"/>
          </a:xfrm>
          <a:prstGeom prst="rect">
            <a:avLst/>
          </a:prstGeom>
        </p:spPr>
      </p:pic>
    </p:spTree>
    <p:extLst>
      <p:ext uri="{BB962C8B-B14F-4D97-AF65-F5344CB8AC3E}">
        <p14:creationId xmlns:p14="http://schemas.microsoft.com/office/powerpoint/2010/main" val="233836630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7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1468-F6FA-421C-B46C-398A904C5B5D}"/>
              </a:ext>
            </a:extLst>
          </p:cNvPr>
          <p:cNvSpPr>
            <a:spLocks noGrp="1"/>
          </p:cNvSpPr>
          <p:nvPr>
            <p:ph type="ctrTitle"/>
          </p:nvPr>
        </p:nvSpPr>
        <p:spPr>
          <a:xfrm>
            <a:off x="1857338" y="584789"/>
            <a:ext cx="8676222" cy="1630327"/>
          </a:xfrm>
        </p:spPr>
        <p:txBody>
          <a:bodyPr/>
          <a:lstStyle/>
          <a:p>
            <a:r>
              <a:rPr lang="en-US" b="1" dirty="0"/>
              <a:t>Conclusion</a:t>
            </a:r>
          </a:p>
        </p:txBody>
      </p:sp>
      <p:sp>
        <p:nvSpPr>
          <p:cNvPr id="3" name="Subtitle 2">
            <a:extLst>
              <a:ext uri="{FF2B5EF4-FFF2-40B4-BE49-F238E27FC236}">
                <a16:creationId xmlns:a16="http://schemas.microsoft.com/office/drawing/2014/main" id="{8E05CBDA-09ED-44B1-B9B7-C38AD9D22600}"/>
              </a:ext>
            </a:extLst>
          </p:cNvPr>
          <p:cNvSpPr>
            <a:spLocks noGrp="1"/>
          </p:cNvSpPr>
          <p:nvPr>
            <p:ph type="subTitle" idx="1"/>
          </p:nvPr>
        </p:nvSpPr>
        <p:spPr>
          <a:xfrm>
            <a:off x="1751012" y="2509284"/>
            <a:ext cx="8676222" cy="3121495"/>
          </a:xfrm>
        </p:spPr>
        <p:txBody>
          <a:bodyPr>
            <a:normAutofit fontScale="92500"/>
          </a:bodyPr>
          <a:lstStyle/>
          <a:p>
            <a:r>
              <a:rPr lang="en-US" dirty="0"/>
              <a:t>Homeostasis: Balancing the family system </a:t>
            </a:r>
          </a:p>
          <a:p>
            <a:r>
              <a:rPr lang="en-US" dirty="0"/>
              <a:t>Functionality: skills and gifts of each individual family  member</a:t>
            </a:r>
          </a:p>
          <a:p>
            <a:r>
              <a:rPr lang="en-US" dirty="0"/>
              <a:t>Potentiality: Likelihood of the family member to contribute</a:t>
            </a:r>
          </a:p>
          <a:p>
            <a:r>
              <a:rPr lang="en-US" dirty="0"/>
              <a:t>Obstacles: Family members Denial, Enable and Codependency</a:t>
            </a:r>
          </a:p>
          <a:p>
            <a:endParaRPr lang="en-US" dirty="0"/>
          </a:p>
          <a:p>
            <a:endParaRPr lang="en-US" dirty="0"/>
          </a:p>
          <a:p>
            <a:r>
              <a:rPr lang="en-US" dirty="0"/>
              <a:t>Complete a “</a:t>
            </a:r>
            <a:r>
              <a:rPr lang="en-US" b="1" dirty="0"/>
              <a:t>Family’s Best Practices Model and Plan of Action</a:t>
            </a:r>
            <a:r>
              <a:rPr lang="en-US" dirty="0"/>
              <a:t>” for this issue </a:t>
            </a:r>
          </a:p>
        </p:txBody>
      </p:sp>
      <p:pic>
        <p:nvPicPr>
          <p:cNvPr id="5" name="Recorded Sound">
            <a:hlinkClick r:id="" action="ppaction://media"/>
            <a:extLst>
              <a:ext uri="{FF2B5EF4-FFF2-40B4-BE49-F238E27FC236}">
                <a16:creationId xmlns:a16="http://schemas.microsoft.com/office/drawing/2014/main" id="{B81BCE04-C008-4982-814E-2D705FFE21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1412" y="155222"/>
            <a:ext cx="609600" cy="609600"/>
          </a:xfrm>
          <a:prstGeom prst="rect">
            <a:avLst/>
          </a:prstGeom>
        </p:spPr>
      </p:pic>
    </p:spTree>
    <p:extLst>
      <p:ext uri="{BB962C8B-B14F-4D97-AF65-F5344CB8AC3E}">
        <p14:creationId xmlns:p14="http://schemas.microsoft.com/office/powerpoint/2010/main" val="13115529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3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23A37-0CC5-4088-B65D-DDF2187E3EE9}"/>
              </a:ext>
            </a:extLst>
          </p:cNvPr>
          <p:cNvSpPr>
            <a:spLocks noGrp="1"/>
          </p:cNvSpPr>
          <p:nvPr>
            <p:ph type="title"/>
          </p:nvPr>
        </p:nvSpPr>
        <p:spPr/>
        <p:txBody>
          <a:bodyPr/>
          <a:lstStyle/>
          <a:p>
            <a:r>
              <a:rPr lang="en-US" b="1" dirty="0"/>
              <a:t>CONTACT US:</a:t>
            </a:r>
          </a:p>
        </p:txBody>
      </p:sp>
      <p:sp>
        <p:nvSpPr>
          <p:cNvPr id="3" name="Content Placeholder 2">
            <a:extLst>
              <a:ext uri="{FF2B5EF4-FFF2-40B4-BE49-F238E27FC236}">
                <a16:creationId xmlns:a16="http://schemas.microsoft.com/office/drawing/2014/main" id="{648D4090-4C95-4596-A509-6EDCE73D7115}"/>
              </a:ext>
            </a:extLst>
          </p:cNvPr>
          <p:cNvSpPr>
            <a:spLocks noGrp="1"/>
          </p:cNvSpPr>
          <p:nvPr>
            <p:ph idx="1"/>
          </p:nvPr>
        </p:nvSpPr>
        <p:spPr/>
        <p:txBody>
          <a:bodyPr>
            <a:normAutofit fontScale="85000" lnSpcReduction="20000"/>
          </a:bodyPr>
          <a:lstStyle/>
          <a:p>
            <a:r>
              <a:rPr lang="en-US" dirty="0"/>
              <a:t>Roy </a:t>
            </a:r>
            <a:r>
              <a:rPr lang="en-US" dirty="0" err="1"/>
              <a:t>Poillon</a:t>
            </a:r>
            <a:r>
              <a:rPr lang="en-US" dirty="0"/>
              <a:t> Executive Director/Founder</a:t>
            </a:r>
          </a:p>
          <a:p>
            <a:pPr lvl="1"/>
            <a:r>
              <a:rPr lang="en-US" dirty="0"/>
              <a:t>Office: 440.385.7605  Mobile: 814.722.8946</a:t>
            </a:r>
          </a:p>
          <a:p>
            <a:pPr lvl="1"/>
            <a:r>
              <a:rPr lang="en-US" dirty="0">
                <a:hlinkClick r:id="rId2"/>
              </a:rPr>
              <a:t>Familiesimpactedbyopioids@gmail.com</a:t>
            </a:r>
            <a:endParaRPr lang="en-US" dirty="0"/>
          </a:p>
          <a:p>
            <a:pPr lvl="1"/>
            <a:r>
              <a:rPr lang="en-US" dirty="0">
                <a:hlinkClick r:id="rId3"/>
              </a:rPr>
              <a:t>www.Familiesimpactedbyopioids.com</a:t>
            </a:r>
            <a:endParaRPr lang="en-US" dirty="0"/>
          </a:p>
          <a:p>
            <a:pPr lvl="1"/>
            <a:r>
              <a:rPr lang="en-US" dirty="0"/>
              <a:t>LinkedIn Roy Poillon</a:t>
            </a:r>
          </a:p>
          <a:p>
            <a:pPr lvl="1"/>
            <a:r>
              <a:rPr lang="en-US" dirty="0"/>
              <a:t>Facebook: </a:t>
            </a:r>
            <a:r>
              <a:rPr lang="en-US" dirty="0" err="1"/>
              <a:t>Familiesimpactedbyopioids</a:t>
            </a:r>
            <a:r>
              <a:rPr lang="en-US" dirty="0"/>
              <a:t>  public group</a:t>
            </a:r>
          </a:p>
          <a:p>
            <a:pPr lvl="1"/>
            <a:r>
              <a:rPr lang="en-US" dirty="0"/>
              <a:t>Instagram: Families Impacted by Opioids </a:t>
            </a:r>
          </a:p>
          <a:p>
            <a:pPr lvl="1"/>
            <a:endParaRPr lang="en-US" dirty="0"/>
          </a:p>
          <a:p>
            <a:pPr marL="457200" lvl="1" indent="0" algn="ctr">
              <a:buNone/>
            </a:pPr>
            <a:r>
              <a:rPr lang="en-US" dirty="0"/>
              <a:t>ALWAYS SEEK THE ADVICE OF A PROFESSIONAL THERAPIEST BEFORE ACTING ON ANY PART OF THE INFORAMTION PROVIDED IN THESE PROGRAMS. </a:t>
            </a:r>
          </a:p>
          <a:p>
            <a:pPr lvl="1"/>
            <a:endParaRPr lang="en-US" dirty="0"/>
          </a:p>
        </p:txBody>
      </p:sp>
    </p:spTree>
    <p:extLst>
      <p:ext uri="{BB962C8B-B14F-4D97-AF65-F5344CB8AC3E}">
        <p14:creationId xmlns:p14="http://schemas.microsoft.com/office/powerpoint/2010/main" val="24251755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7E553-D21F-49A4-B825-64A3AB405E76}"/>
              </a:ext>
            </a:extLst>
          </p:cNvPr>
          <p:cNvSpPr>
            <a:spLocks noGrp="1"/>
          </p:cNvSpPr>
          <p:nvPr>
            <p:ph type="title"/>
          </p:nvPr>
        </p:nvSpPr>
        <p:spPr>
          <a:xfrm>
            <a:off x="643192" y="609600"/>
            <a:ext cx="3643674" cy="1905000"/>
          </a:xfrm>
        </p:spPr>
        <p:txBody>
          <a:bodyPr>
            <a:normAutofit/>
          </a:bodyPr>
          <a:lstStyle/>
          <a:p>
            <a:pPr algn="ctr"/>
            <a:r>
              <a:rPr lang="en-US" sz="2800" b="1" dirty="0"/>
              <a:t>The Family Seeks Balance</a:t>
            </a:r>
          </a:p>
        </p:txBody>
      </p:sp>
      <p:sp>
        <p:nvSpPr>
          <p:cNvPr id="3" name="Content Placeholder 2">
            <a:extLst>
              <a:ext uri="{FF2B5EF4-FFF2-40B4-BE49-F238E27FC236}">
                <a16:creationId xmlns:a16="http://schemas.microsoft.com/office/drawing/2014/main" id="{D8C4C760-E8B4-48C3-9DF6-75130682D2CD}"/>
              </a:ext>
            </a:extLst>
          </p:cNvPr>
          <p:cNvSpPr>
            <a:spLocks noGrp="1"/>
          </p:cNvSpPr>
          <p:nvPr>
            <p:ph idx="1"/>
          </p:nvPr>
        </p:nvSpPr>
        <p:spPr>
          <a:xfrm>
            <a:off x="643192" y="2666999"/>
            <a:ext cx="3643674" cy="3216276"/>
          </a:xfrm>
        </p:spPr>
        <p:txBody>
          <a:bodyPr>
            <a:normAutofit/>
          </a:bodyPr>
          <a:lstStyle/>
          <a:p>
            <a:pPr>
              <a:lnSpc>
                <a:spcPct val="90000"/>
              </a:lnSpc>
            </a:pPr>
            <a:r>
              <a:rPr lang="en-US" sz="1500" dirty="0"/>
              <a:t>Being in Balance means Everyone contributes to support the family’s ability to function.</a:t>
            </a:r>
          </a:p>
          <a:p>
            <a:pPr>
              <a:lnSpc>
                <a:spcPct val="90000"/>
              </a:lnSpc>
            </a:pPr>
            <a:r>
              <a:rPr lang="en-US" sz="1500" dirty="0"/>
              <a:t>Being Out of Balance Means One family member dose for the other what they should do for themselves.</a:t>
            </a:r>
          </a:p>
          <a:p>
            <a:pPr>
              <a:lnSpc>
                <a:spcPct val="90000"/>
              </a:lnSpc>
            </a:pPr>
            <a:r>
              <a:rPr lang="en-US" sz="1500" dirty="0"/>
              <a:t>What can correct balance?  Family Therapy. </a:t>
            </a:r>
          </a:p>
          <a:p>
            <a:pPr>
              <a:lnSpc>
                <a:spcPct val="90000"/>
              </a:lnSpc>
            </a:pPr>
            <a:r>
              <a:rPr lang="en-US" sz="1500" dirty="0"/>
              <a:t>How do families get unbalanced? Substance use disorder in a family can Creates unbalance.</a:t>
            </a:r>
          </a:p>
        </p:txBody>
      </p:sp>
      <p:pic>
        <p:nvPicPr>
          <p:cNvPr id="6" name="Picture 5" descr="A group of people posing for a photo&#10;&#10;Description automatically generated">
            <a:extLst>
              <a:ext uri="{FF2B5EF4-FFF2-40B4-BE49-F238E27FC236}">
                <a16:creationId xmlns:a16="http://schemas.microsoft.com/office/drawing/2014/main" id="{02F74938-BA37-4F7C-9633-030CD639B8B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630994" y="969199"/>
            <a:ext cx="6916633" cy="459956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8" name="Recorded Sound">
            <a:hlinkClick r:id="" action="ppaction://media"/>
            <a:extLst>
              <a:ext uri="{FF2B5EF4-FFF2-40B4-BE49-F238E27FC236}">
                <a16:creationId xmlns:a16="http://schemas.microsoft.com/office/drawing/2014/main" id="{391141F8-2827-41DB-9CCB-2683B3F6FC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2232" y="304800"/>
            <a:ext cx="609600" cy="609600"/>
          </a:xfrm>
          <a:prstGeom prst="rect">
            <a:avLst/>
          </a:prstGeom>
        </p:spPr>
      </p:pic>
    </p:spTree>
    <p:extLst>
      <p:ext uri="{BB962C8B-B14F-4D97-AF65-F5344CB8AC3E}">
        <p14:creationId xmlns:p14="http://schemas.microsoft.com/office/powerpoint/2010/main" val="9041645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GI Animated Short Film: &quot;Substance&quot; by Jamaal Bradley | CGMeetup">
            <a:hlinkClick r:id="" action="ppaction://media"/>
            <a:extLst>
              <a:ext uri="{FF2B5EF4-FFF2-40B4-BE49-F238E27FC236}">
                <a16:creationId xmlns:a16="http://schemas.microsoft.com/office/drawing/2014/main" id="{5D65DC9E-DB8F-4452-A963-022B045A1F83}"/>
              </a:ext>
            </a:extLst>
          </p:cNvPr>
          <p:cNvPicPr>
            <a:picLocks noRot="1" noChangeAspect="1"/>
          </p:cNvPicPr>
          <p:nvPr>
            <a:videoFile r:link="rId1"/>
          </p:nvPr>
        </p:nvPicPr>
        <p:blipFill>
          <a:blip r:embed="rId3"/>
          <a:stretch>
            <a:fillRect/>
          </a:stretch>
        </p:blipFill>
        <p:spPr>
          <a:xfrm>
            <a:off x="1435044" y="811505"/>
            <a:ext cx="9321909" cy="5243574"/>
          </a:xfrm>
          <a:prstGeom prst="rect">
            <a:avLst/>
          </a:prstGeom>
        </p:spPr>
      </p:pic>
    </p:spTree>
    <p:extLst>
      <p:ext uri="{BB962C8B-B14F-4D97-AF65-F5344CB8AC3E}">
        <p14:creationId xmlns:p14="http://schemas.microsoft.com/office/powerpoint/2010/main" val="22245092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EC561-589D-4149-A8F0-E593CA780543}"/>
              </a:ext>
            </a:extLst>
          </p:cNvPr>
          <p:cNvSpPr>
            <a:spLocks noGrp="1"/>
          </p:cNvSpPr>
          <p:nvPr>
            <p:ph type="title"/>
          </p:nvPr>
        </p:nvSpPr>
        <p:spPr>
          <a:xfrm>
            <a:off x="8119869" y="643466"/>
            <a:ext cx="3143875" cy="5571065"/>
          </a:xfrm>
        </p:spPr>
        <p:txBody>
          <a:bodyPr anchor="ctr">
            <a:normAutofit/>
          </a:bodyPr>
          <a:lstStyle/>
          <a:p>
            <a:r>
              <a:rPr lang="en-US" sz="3600" dirty="0"/>
              <a:t>Program Overview	</a:t>
            </a:r>
          </a:p>
        </p:txBody>
      </p:sp>
      <p:sp>
        <p:nvSpPr>
          <p:cNvPr id="10" name="Rectangle 9">
            <a:extLst>
              <a:ext uri="{FF2B5EF4-FFF2-40B4-BE49-F238E27FC236}">
                <a16:creationId xmlns:a16="http://schemas.microsoft.com/office/drawing/2014/main" id="{486BE662-8168-4D00-A390-68E7162906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2169"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F2F29B-BBEF-4120-BD1A-73904CDAF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908066"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 name="Straight Connector 13">
            <a:extLst>
              <a:ext uri="{FF2B5EF4-FFF2-40B4-BE49-F238E27FC236}">
                <a16:creationId xmlns:a16="http://schemas.microsoft.com/office/drawing/2014/main" id="{2CB157BB-2207-4221-859A-7DB1E0909D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150420" y="3429000"/>
            <a:ext cx="6858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5" name="Content Placeholder 2">
            <a:extLst>
              <a:ext uri="{FF2B5EF4-FFF2-40B4-BE49-F238E27FC236}">
                <a16:creationId xmlns:a16="http://schemas.microsoft.com/office/drawing/2014/main" id="{8B26738D-827A-46AF-86AD-D331282EEFFF}"/>
              </a:ext>
            </a:extLst>
          </p:cNvPr>
          <p:cNvGraphicFramePr>
            <a:graphicFrameLocks noGrp="1"/>
          </p:cNvGraphicFramePr>
          <p:nvPr>
            <p:ph idx="1"/>
            <p:extLst>
              <p:ext uri="{D42A27DB-BD31-4B8C-83A1-F6EECF244321}">
                <p14:modId xmlns:p14="http://schemas.microsoft.com/office/powerpoint/2010/main" val="1260182926"/>
              </p:ext>
            </p:extLst>
          </p:nvPr>
        </p:nvGraphicFramePr>
        <p:xfrm>
          <a:off x="643467" y="643467"/>
          <a:ext cx="6243992" cy="55710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A picture containing game, table&#10;&#10;Description automatically generated">
            <a:extLst>
              <a:ext uri="{FF2B5EF4-FFF2-40B4-BE49-F238E27FC236}">
                <a16:creationId xmlns:a16="http://schemas.microsoft.com/office/drawing/2014/main" id="{657689C7-5A5C-4FA8-955F-CE0220382D26}"/>
              </a:ext>
            </a:extLst>
          </p:cNvPr>
          <p:cNvPicPr>
            <a:picLocks noChangeAspect="1"/>
          </p:cNvPicPr>
          <p:nvPr/>
        </p:nvPicPr>
        <p:blipFill>
          <a:blip r:embed="rId10"/>
          <a:stretch>
            <a:fillRect/>
          </a:stretch>
        </p:blipFill>
        <p:spPr>
          <a:xfrm>
            <a:off x="7996988" y="1419725"/>
            <a:ext cx="3753853" cy="3753853"/>
          </a:xfrm>
          <a:prstGeom prst="rect">
            <a:avLst/>
          </a:prstGeom>
        </p:spPr>
      </p:pic>
      <p:pic>
        <p:nvPicPr>
          <p:cNvPr id="6" name="Recorded Sound">
            <a:hlinkClick r:id="" action="ppaction://media"/>
            <a:extLst>
              <a:ext uri="{FF2B5EF4-FFF2-40B4-BE49-F238E27FC236}">
                <a16:creationId xmlns:a16="http://schemas.microsoft.com/office/drawing/2014/main" id="{186A5FC4-FAAB-4797-B158-CA18858DA79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2683" y="338666"/>
            <a:ext cx="609600" cy="609600"/>
          </a:xfrm>
          <a:prstGeom prst="rect">
            <a:avLst/>
          </a:prstGeom>
        </p:spPr>
      </p:pic>
    </p:spTree>
    <p:extLst>
      <p:ext uri="{BB962C8B-B14F-4D97-AF65-F5344CB8AC3E}">
        <p14:creationId xmlns:p14="http://schemas.microsoft.com/office/powerpoint/2010/main" val="9773181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A341-1858-4822-AD10-58CF736459DC}"/>
              </a:ext>
            </a:extLst>
          </p:cNvPr>
          <p:cNvSpPr>
            <a:spLocks noGrp="1"/>
          </p:cNvSpPr>
          <p:nvPr>
            <p:ph type="title"/>
          </p:nvPr>
        </p:nvSpPr>
        <p:spPr>
          <a:xfrm>
            <a:off x="669851" y="1430178"/>
            <a:ext cx="3029313" cy="4598481"/>
          </a:xfrm>
        </p:spPr>
        <p:txBody>
          <a:bodyPr anchor="ctr">
            <a:normAutofit fontScale="90000"/>
          </a:bodyPr>
          <a:lstStyle/>
          <a:p>
            <a:pPr algn="ctr">
              <a:lnSpc>
                <a:spcPct val="90000"/>
              </a:lnSpc>
            </a:pPr>
            <a:r>
              <a:rPr lang="en-US" sz="2800" dirty="0"/>
              <a:t>Each Family Member has a level of </a:t>
            </a:r>
            <a:r>
              <a:rPr lang="en-US" sz="2800" dirty="0">
                <a:solidFill>
                  <a:schemeClr val="bg1"/>
                </a:solidFill>
                <a:highlight>
                  <a:srgbClr val="FFFF00"/>
                </a:highlight>
              </a:rPr>
              <a:t>Functionality</a:t>
            </a:r>
            <a:r>
              <a:rPr lang="en-US" sz="2800" dirty="0"/>
              <a:t>.</a:t>
            </a:r>
            <a:br>
              <a:rPr lang="en-US" sz="2800" dirty="0"/>
            </a:br>
            <a:br>
              <a:rPr lang="en-US" sz="2800" dirty="0"/>
            </a:br>
            <a:r>
              <a:rPr lang="en-US" sz="2800" dirty="0"/>
              <a:t>Use Practical Exercise # One to determine your Individual family members functionality and potentiality</a:t>
            </a:r>
          </a:p>
        </p:txBody>
      </p:sp>
      <p:sp>
        <p:nvSpPr>
          <p:cNvPr id="10" name="Rectangle 9">
            <a:extLst>
              <a:ext uri="{FF2B5EF4-FFF2-40B4-BE49-F238E27FC236}">
                <a16:creationId xmlns:a16="http://schemas.microsoft.com/office/drawing/2014/main" id="{80089DED-64B2-4427-BD4F-A7B6B283A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4" y="0"/>
            <a:ext cx="8132066"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FF3252C-02E7-4CC4-BF1D-2EF2A78764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9971"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14" name="Rectangle 13">
            <a:extLst>
              <a:ext uri="{FF2B5EF4-FFF2-40B4-BE49-F238E27FC236}">
                <a16:creationId xmlns:a16="http://schemas.microsoft.com/office/drawing/2014/main" id="{C355C98C-11B6-4AF3-A4C8-1AF58E3F9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94952"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Content Placeholder 2">
            <a:extLst>
              <a:ext uri="{FF2B5EF4-FFF2-40B4-BE49-F238E27FC236}">
                <a16:creationId xmlns:a16="http://schemas.microsoft.com/office/drawing/2014/main" id="{56C8F160-A582-4311-AD39-A3E1E2519E1A}"/>
              </a:ext>
            </a:extLst>
          </p:cNvPr>
          <p:cNvGraphicFramePr>
            <a:graphicFrameLocks noGrp="1"/>
          </p:cNvGraphicFramePr>
          <p:nvPr>
            <p:ph idx="1"/>
            <p:extLst>
              <p:ext uri="{D42A27DB-BD31-4B8C-83A1-F6EECF244321}">
                <p14:modId xmlns:p14="http://schemas.microsoft.com/office/powerpoint/2010/main" val="3970139748"/>
              </p:ext>
            </p:extLst>
          </p:nvPr>
        </p:nvGraphicFramePr>
        <p:xfrm>
          <a:off x="5054375" y="914401"/>
          <a:ext cx="6234514" cy="52944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Recorded Sound">
            <a:hlinkClick r:id="" action="ppaction://media"/>
            <a:extLst>
              <a:ext uri="{FF2B5EF4-FFF2-40B4-BE49-F238E27FC236}">
                <a16:creationId xmlns:a16="http://schemas.microsoft.com/office/drawing/2014/main" id="{DFC07AE3-AE62-4463-B81C-CACE4DE2AEE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03111" y="424030"/>
            <a:ext cx="609600" cy="609600"/>
          </a:xfrm>
          <a:prstGeom prst="rect">
            <a:avLst/>
          </a:prstGeom>
        </p:spPr>
      </p:pic>
    </p:spTree>
    <p:extLst>
      <p:ext uri="{BB962C8B-B14F-4D97-AF65-F5344CB8AC3E}">
        <p14:creationId xmlns:p14="http://schemas.microsoft.com/office/powerpoint/2010/main" val="10912428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FA246-B18B-4CBA-B93D-9B4CB5BB76A3}"/>
              </a:ext>
            </a:extLst>
          </p:cNvPr>
          <p:cNvSpPr>
            <a:spLocks noGrp="1"/>
          </p:cNvSpPr>
          <p:nvPr>
            <p:ph type="title"/>
          </p:nvPr>
        </p:nvSpPr>
        <p:spPr>
          <a:xfrm>
            <a:off x="1141413" y="609600"/>
            <a:ext cx="9905998" cy="1468582"/>
          </a:xfrm>
        </p:spPr>
        <p:txBody>
          <a:bodyPr>
            <a:normAutofit/>
          </a:bodyPr>
          <a:lstStyle/>
          <a:p>
            <a:r>
              <a:rPr lang="en-US" b="1" dirty="0"/>
              <a:t>CAN THEY DO IT? Potentiality</a:t>
            </a:r>
          </a:p>
        </p:txBody>
      </p:sp>
      <p:graphicFrame>
        <p:nvGraphicFramePr>
          <p:cNvPr id="5" name="Content Placeholder 2">
            <a:extLst>
              <a:ext uri="{FF2B5EF4-FFF2-40B4-BE49-F238E27FC236}">
                <a16:creationId xmlns:a16="http://schemas.microsoft.com/office/drawing/2014/main" id="{DC17887F-909F-467D-9711-A4E55CC52EAE}"/>
              </a:ext>
            </a:extLst>
          </p:cNvPr>
          <p:cNvGraphicFramePr>
            <a:graphicFrameLocks noGrp="1"/>
          </p:cNvGraphicFramePr>
          <p:nvPr>
            <p:ph idx="1"/>
            <p:extLst>
              <p:ext uri="{D42A27DB-BD31-4B8C-83A1-F6EECF244321}">
                <p14:modId xmlns:p14="http://schemas.microsoft.com/office/powerpoint/2010/main" val="3881462435"/>
              </p:ext>
            </p:extLst>
          </p:nvPr>
        </p:nvGraphicFramePr>
        <p:xfrm>
          <a:off x="1141413" y="2286000"/>
          <a:ext cx="9906000" cy="33874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Recorded Sound">
            <a:hlinkClick r:id="" action="ppaction://media"/>
            <a:extLst>
              <a:ext uri="{FF2B5EF4-FFF2-40B4-BE49-F238E27FC236}">
                <a16:creationId xmlns:a16="http://schemas.microsoft.com/office/drawing/2014/main" id="{C9AF3BF3-B8AD-4C57-8359-63EFB9F6D5D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9802" y="200891"/>
            <a:ext cx="609600" cy="609600"/>
          </a:xfrm>
          <a:prstGeom prst="rect">
            <a:avLst/>
          </a:prstGeom>
        </p:spPr>
      </p:pic>
    </p:spTree>
    <p:extLst>
      <p:ext uri="{BB962C8B-B14F-4D97-AF65-F5344CB8AC3E}">
        <p14:creationId xmlns:p14="http://schemas.microsoft.com/office/powerpoint/2010/main" val="15367204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DDICTION AND THE FAMILY SYSTEM: CODEPENDENCY">
            <a:hlinkClick r:id="" action="ppaction://media"/>
            <a:extLst>
              <a:ext uri="{FF2B5EF4-FFF2-40B4-BE49-F238E27FC236}">
                <a16:creationId xmlns:a16="http://schemas.microsoft.com/office/drawing/2014/main" id="{634B5BE0-4FE6-4FF5-9A1E-9775CF5E318E}"/>
              </a:ext>
            </a:extLst>
          </p:cNvPr>
          <p:cNvPicPr>
            <a:picLocks noRot="1" noChangeAspect="1"/>
          </p:cNvPicPr>
          <p:nvPr>
            <a:videoFile r:link="rId1"/>
          </p:nvPr>
        </p:nvPicPr>
        <p:blipFill>
          <a:blip r:embed="rId3"/>
          <a:stretch>
            <a:fillRect/>
          </a:stretch>
        </p:blipFill>
        <p:spPr>
          <a:xfrm>
            <a:off x="152653" y="180474"/>
            <a:ext cx="11866894" cy="6460958"/>
          </a:xfrm>
          <a:prstGeom prst="rect">
            <a:avLst/>
          </a:prstGeom>
        </p:spPr>
      </p:pic>
    </p:spTree>
    <p:extLst>
      <p:ext uri="{BB962C8B-B14F-4D97-AF65-F5344CB8AC3E}">
        <p14:creationId xmlns:p14="http://schemas.microsoft.com/office/powerpoint/2010/main" val="21512218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10FD7-4D31-47E9-935E-8194F269A9C2}"/>
              </a:ext>
            </a:extLst>
          </p:cNvPr>
          <p:cNvSpPr>
            <a:spLocks noGrp="1"/>
          </p:cNvSpPr>
          <p:nvPr>
            <p:ph type="title"/>
          </p:nvPr>
        </p:nvSpPr>
        <p:spPr/>
        <p:txBody>
          <a:bodyPr/>
          <a:lstStyle/>
          <a:p>
            <a:pPr algn="ctr"/>
            <a:r>
              <a:rPr lang="en-US" b="1" dirty="0"/>
              <a:t>Obstacles in seeking balance: Family Members Denial, Enabling and codependency </a:t>
            </a:r>
          </a:p>
        </p:txBody>
      </p:sp>
      <p:sp>
        <p:nvSpPr>
          <p:cNvPr id="3" name="Content Placeholder 2">
            <a:extLst>
              <a:ext uri="{FF2B5EF4-FFF2-40B4-BE49-F238E27FC236}">
                <a16:creationId xmlns:a16="http://schemas.microsoft.com/office/drawing/2014/main" id="{73106623-D115-43A9-A3AF-C9CE83E67B9C}"/>
              </a:ext>
            </a:extLst>
          </p:cNvPr>
          <p:cNvSpPr>
            <a:spLocks noGrp="1"/>
          </p:cNvSpPr>
          <p:nvPr>
            <p:ph idx="1"/>
          </p:nvPr>
        </p:nvSpPr>
        <p:spPr/>
        <p:txBody>
          <a:bodyPr>
            <a:normAutofit/>
          </a:bodyPr>
          <a:lstStyle/>
          <a:p>
            <a:r>
              <a:rPr lang="en-US" dirty="0"/>
              <a:t>Denial:  Tends to feel the problem is not true. </a:t>
            </a:r>
          </a:p>
          <a:p>
            <a:r>
              <a:rPr lang="en-US" dirty="0"/>
              <a:t>Enabling: Tends to provide one or more of the 10 types of enabling that allows or supports wrong choices and behavior.</a:t>
            </a:r>
          </a:p>
          <a:p>
            <a:r>
              <a:rPr lang="en-US" dirty="0"/>
              <a:t>Codependency:  Tends to get a type of reward from the person misuse of substances. </a:t>
            </a:r>
          </a:p>
          <a:p>
            <a:pPr marL="0" indent="0">
              <a:buNone/>
            </a:pPr>
            <a:r>
              <a:rPr lang="en-US" dirty="0"/>
              <a:t> </a:t>
            </a:r>
          </a:p>
        </p:txBody>
      </p:sp>
      <p:pic>
        <p:nvPicPr>
          <p:cNvPr id="6" name="Recorded Sound">
            <a:hlinkClick r:id="" action="ppaction://media"/>
            <a:extLst>
              <a:ext uri="{FF2B5EF4-FFF2-40B4-BE49-F238E27FC236}">
                <a16:creationId xmlns:a16="http://schemas.microsoft.com/office/drawing/2014/main" id="{FFAEC644-F01D-4BC1-89BD-30358D31A1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2988" y="457200"/>
            <a:ext cx="609600" cy="609600"/>
          </a:xfrm>
          <a:prstGeom prst="rect">
            <a:avLst/>
          </a:prstGeom>
        </p:spPr>
      </p:pic>
    </p:spTree>
    <p:extLst>
      <p:ext uri="{BB962C8B-B14F-4D97-AF65-F5344CB8AC3E}">
        <p14:creationId xmlns:p14="http://schemas.microsoft.com/office/powerpoint/2010/main" val="26922404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asted: Exposing the Family Effect of Addiction | Sam Fowler | TEDxFurmanU">
            <a:hlinkClick r:id="" action="ppaction://media"/>
            <a:extLst>
              <a:ext uri="{FF2B5EF4-FFF2-40B4-BE49-F238E27FC236}">
                <a16:creationId xmlns:a16="http://schemas.microsoft.com/office/drawing/2014/main" id="{C14F0F05-C0E6-4306-8A19-E22B192641BA}"/>
              </a:ext>
            </a:extLst>
          </p:cNvPr>
          <p:cNvPicPr>
            <a:picLocks noRot="1" noChangeAspect="1"/>
          </p:cNvPicPr>
          <p:nvPr>
            <a:videoFile r:link="rId1"/>
          </p:nvPr>
        </p:nvPicPr>
        <p:blipFill>
          <a:blip r:embed="rId3"/>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23336564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A9E023"/>
      </a:accent1>
      <a:accent2>
        <a:srgbClr val="1FCDB6"/>
      </a:accent2>
      <a:accent3>
        <a:srgbClr val="5F99C9"/>
      </a:accent3>
      <a:accent4>
        <a:srgbClr val="AE65D1"/>
      </a:accent4>
      <a:accent5>
        <a:srgbClr val="D06423"/>
      </a:accent5>
      <a:accent6>
        <a:srgbClr val="DCAB11"/>
      </a:accent6>
      <a:hlink>
        <a:srgbClr val="ADE133"/>
      </a:hlink>
      <a:folHlink>
        <a:srgbClr val="C2EA6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1FEE2289-88FB-467C-9C9A-54F3C8576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685</Words>
  <Application>Microsoft Office PowerPoint</Application>
  <PresentationFormat>Widescreen</PresentationFormat>
  <Paragraphs>61</Paragraphs>
  <Slides>12</Slides>
  <Notes>4</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Century Gothic</vt:lpstr>
      <vt:lpstr>Mesh</vt:lpstr>
      <vt:lpstr>The Family Is A System </vt:lpstr>
      <vt:lpstr>The Family Seeks Balance</vt:lpstr>
      <vt:lpstr>PowerPoint Presentation</vt:lpstr>
      <vt:lpstr>Program Overview </vt:lpstr>
      <vt:lpstr>Each Family Member has a level of Functionality.  Use Practical Exercise # One to determine your Individual family members functionality and potentiality</vt:lpstr>
      <vt:lpstr>CAN THEY DO IT? Potentiality</vt:lpstr>
      <vt:lpstr>PowerPoint Presentation</vt:lpstr>
      <vt:lpstr>Obstacles in seeking balance: Family Members Denial, Enabling and codependency </vt:lpstr>
      <vt:lpstr>PowerPoint Presentation</vt:lpstr>
      <vt:lpstr>Apply what you Learn</vt:lpstr>
      <vt:lpstr>Conclusion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Family Is A System</dc:title>
  <dc:creator>Roy Poillon</dc:creator>
  <cp:lastModifiedBy>Roy Poillon</cp:lastModifiedBy>
  <cp:revision>28</cp:revision>
  <dcterms:created xsi:type="dcterms:W3CDTF">2020-03-04T18:25:20Z</dcterms:created>
  <dcterms:modified xsi:type="dcterms:W3CDTF">2021-01-06T17:43:13Z</dcterms:modified>
</cp:coreProperties>
</file>