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1" r:id="rId5"/>
    <p:sldId id="263" r:id="rId6"/>
    <p:sldId id="264" r:id="rId7"/>
    <p:sldId id="265" r:id="rId8"/>
    <p:sldId id="266" r:id="rId9"/>
    <p:sldId id="267" r:id="rId10"/>
    <p:sldId id="268" r:id="rId11"/>
    <p:sldId id="269"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9"/>
  </p:normalViewPr>
  <p:slideViewPr>
    <p:cSldViewPr>
      <p:cViewPr varScale="1">
        <p:scale>
          <a:sx n="97" d="100"/>
          <a:sy n="97" d="100"/>
        </p:scale>
        <p:origin x="1064" y="20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ers Baptist Church" userId="c7267abe811c1ba1" providerId="LiveId" clId="{D9A50564-425A-B14B-98B8-75D5D4510878}"/>
    <pc:docChg chg="modSld">
      <pc:chgData name="Summers Baptist Church" userId="c7267abe811c1ba1" providerId="LiveId" clId="{D9A50564-425A-B14B-98B8-75D5D4510878}" dt="2021-12-26T04:24:08.346" v="41" actId="20577"/>
      <pc:docMkLst>
        <pc:docMk/>
      </pc:docMkLst>
      <pc:sldChg chg="modSp mod">
        <pc:chgData name="Summers Baptist Church" userId="c7267abe811c1ba1" providerId="LiveId" clId="{D9A50564-425A-B14B-98B8-75D5D4510878}" dt="2021-12-26T04:24:08.346" v="41" actId="20577"/>
        <pc:sldMkLst>
          <pc:docMk/>
          <pc:sldMk cId="0" sldId="256"/>
        </pc:sldMkLst>
        <pc:spChg chg="mod">
          <ac:chgData name="Summers Baptist Church" userId="c7267abe811c1ba1" providerId="LiveId" clId="{D9A50564-425A-B14B-98B8-75D5D4510878}" dt="2021-12-26T04:24:08.346" v="41" actId="20577"/>
          <ac:spMkLst>
            <pc:docMk/>
            <pc:sldMk cId="0"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FEF972-C277-49DB-9CCB-2ABBF6BE6095}" type="datetimeFigureOut">
              <a:rPr lang="en-US" smtClean="0"/>
              <a:pPr/>
              <a:t>12/25/21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25CA91-1B44-40E1-8903-8425ED5BEC3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EF972-C277-49DB-9CCB-2ABBF6BE6095}" type="datetimeFigureOut">
              <a:rPr lang="en-US" smtClean="0"/>
              <a:pPr/>
              <a:t>12/25/21</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5CA91-1B44-40E1-8903-8425ED5BEC3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6"/>
            <a:ext cx="11887200" cy="1470025"/>
          </a:xfrm>
        </p:spPr>
        <p:txBody>
          <a:bodyPr>
            <a:normAutofit/>
          </a:bodyPr>
          <a:lstStyle/>
          <a:p>
            <a:r>
              <a:rPr lang="en-US" sz="6000" b="1" dirty="0"/>
              <a:t>Where </a:t>
            </a:r>
            <a:r>
              <a:rPr lang="en-US" sz="6000" b="1"/>
              <a:t>to From Here?</a:t>
            </a:r>
            <a:endParaRPr lang="en-US" sz="6000" b="1" dirty="0"/>
          </a:p>
        </p:txBody>
      </p:sp>
      <p:sp>
        <p:nvSpPr>
          <p:cNvPr id="3" name="Subtitle 2"/>
          <p:cNvSpPr>
            <a:spLocks noGrp="1"/>
          </p:cNvSpPr>
          <p:nvPr>
            <p:ph type="subTitle" idx="1"/>
          </p:nvPr>
        </p:nvSpPr>
        <p:spPr>
          <a:xfrm>
            <a:off x="152400" y="3886200"/>
            <a:ext cx="11887200" cy="1752600"/>
          </a:xfrm>
        </p:spPr>
        <p:txBody>
          <a:bodyPr>
            <a:normAutofit/>
          </a:bodyPr>
          <a:lstStyle/>
          <a:p>
            <a:r>
              <a:rPr lang="en-US" sz="6000" b="1" dirty="0"/>
              <a:t>Joshua 1:1-13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11 Pass through the host, and command the people, saying, Prepare you victuals; for within three days ye shall pass over this Jordan, to go in to possess the land, which the Lord your God giveth you to possess it.</a:t>
            </a:r>
          </a:p>
          <a:p>
            <a:pPr>
              <a:buNone/>
            </a:pPr>
            <a:r>
              <a:rPr lang="en-US" sz="4400" dirty="0"/>
              <a:t>12 And to the </a:t>
            </a:r>
            <a:r>
              <a:rPr lang="en-US" sz="4400" dirty="0" err="1"/>
              <a:t>Reubenites</a:t>
            </a:r>
            <a:r>
              <a:rPr lang="en-US" sz="4400" dirty="0"/>
              <a:t>, and to the </a:t>
            </a:r>
            <a:r>
              <a:rPr lang="en-US" sz="4400" dirty="0" err="1"/>
              <a:t>Gadites</a:t>
            </a:r>
            <a:r>
              <a:rPr lang="en-US" sz="4400" dirty="0"/>
              <a:t>, and to half the tribe of Manasseh, </a:t>
            </a:r>
            <a:r>
              <a:rPr lang="en-US" sz="4400" dirty="0" err="1"/>
              <a:t>spake</a:t>
            </a:r>
            <a:r>
              <a:rPr lang="en-US" sz="4400" dirty="0"/>
              <a:t> Joshua, saying,</a:t>
            </a:r>
          </a:p>
        </p:txBody>
      </p:sp>
    </p:spTree>
    <p:extLst>
      <p:ext uri="{BB962C8B-B14F-4D97-AF65-F5344CB8AC3E}">
        <p14:creationId xmlns:p14="http://schemas.microsoft.com/office/powerpoint/2010/main" val="1950320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13 Remember the word which Moses the servant of the Lord commanded you, saying, The Lord your God hath given you rest, and hath given you this land.</a:t>
            </a:r>
          </a:p>
        </p:txBody>
      </p:sp>
    </p:spTree>
    <p:extLst>
      <p:ext uri="{BB962C8B-B14F-4D97-AF65-F5344CB8AC3E}">
        <p14:creationId xmlns:p14="http://schemas.microsoft.com/office/powerpoint/2010/main" val="3795938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Principles of Possession</a:t>
            </a:r>
          </a:p>
        </p:txBody>
      </p:sp>
      <p:sp>
        <p:nvSpPr>
          <p:cNvPr id="3" name="Content Placeholder 2"/>
          <p:cNvSpPr>
            <a:spLocks noGrp="1"/>
          </p:cNvSpPr>
          <p:nvPr>
            <p:ph idx="1"/>
          </p:nvPr>
        </p:nvSpPr>
        <p:spPr>
          <a:xfrm>
            <a:off x="152400" y="1524000"/>
            <a:ext cx="11811000" cy="5059362"/>
          </a:xfrm>
        </p:spPr>
        <p:txBody>
          <a:bodyPr>
            <a:normAutofit/>
          </a:bodyPr>
          <a:lstStyle/>
          <a:p>
            <a:r>
              <a:rPr lang="en-US" sz="5400" b="1" dirty="0"/>
              <a:t>Understand God’s Purpose    1:1-2</a:t>
            </a:r>
          </a:p>
          <a:p>
            <a:r>
              <a:rPr lang="en-US" sz="5400" b="1" dirty="0"/>
              <a:t>Believe in God’s Promises    1:3-5</a:t>
            </a:r>
          </a:p>
          <a:p>
            <a:r>
              <a:rPr lang="en-US" sz="5400" b="1" dirty="0"/>
              <a:t>Acknowledge God’s Preparation  1:11a</a:t>
            </a:r>
          </a:p>
          <a:p>
            <a:r>
              <a:rPr lang="en-US" sz="5400" b="1" dirty="0"/>
              <a:t>Utilize God’s Power 1:11b</a:t>
            </a:r>
          </a:p>
          <a:p>
            <a:r>
              <a:rPr lang="en-US" sz="5400" b="1" dirty="0"/>
              <a:t>Claim God’s Provisions 1:12-13</a:t>
            </a:r>
          </a:p>
          <a:p>
            <a:endParaRPr lang="en-US" sz="3600" b="1" i="1" dirty="0"/>
          </a:p>
          <a:p>
            <a:endParaRPr lang="en-US" sz="3600" b="1" i="1" dirty="0"/>
          </a:p>
          <a:p>
            <a:endParaRPr lang="en-US" sz="3600" b="1" i="1" dirty="0"/>
          </a:p>
          <a:p>
            <a:endParaRPr lang="en-US" sz="3600" b="1" i="1" dirty="0"/>
          </a:p>
          <a:p>
            <a:endParaRPr lang="en-US" sz="3600" b="1" i="1" dirty="0"/>
          </a:p>
          <a:p>
            <a:endParaRPr lang="en-US" sz="36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Some Things Against Them</a:t>
            </a:r>
          </a:p>
        </p:txBody>
      </p:sp>
      <p:sp>
        <p:nvSpPr>
          <p:cNvPr id="3" name="Content Placeholder 2"/>
          <p:cNvSpPr>
            <a:spLocks noGrp="1"/>
          </p:cNvSpPr>
          <p:nvPr>
            <p:ph idx="1"/>
          </p:nvPr>
        </p:nvSpPr>
        <p:spPr>
          <a:xfrm>
            <a:off x="228600" y="1600201"/>
            <a:ext cx="11734800" cy="4525963"/>
          </a:xfrm>
        </p:spPr>
        <p:txBody>
          <a:bodyPr>
            <a:normAutofit lnSpcReduction="10000"/>
          </a:bodyPr>
          <a:lstStyle/>
          <a:p>
            <a:r>
              <a:rPr lang="en-US" sz="5400" b="1" dirty="0"/>
              <a:t>Moses Was Dead</a:t>
            </a:r>
          </a:p>
          <a:p>
            <a:pPr>
              <a:buNone/>
            </a:pPr>
            <a:endParaRPr lang="en-US" sz="5400" b="1" dirty="0"/>
          </a:p>
          <a:p>
            <a:r>
              <a:rPr lang="en-US" sz="5400" b="1" dirty="0"/>
              <a:t>They’d Been Here Before</a:t>
            </a:r>
          </a:p>
          <a:p>
            <a:pPr>
              <a:buNone/>
            </a:pPr>
            <a:endParaRPr lang="en-US" sz="5400" b="1" dirty="0"/>
          </a:p>
          <a:p>
            <a:r>
              <a:rPr lang="en-US" sz="5400" b="1" dirty="0"/>
              <a:t>This Was New Territory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Autofit/>
          </a:bodyPr>
          <a:lstStyle/>
          <a:p>
            <a:r>
              <a:rPr lang="en-US" sz="6000" b="1" dirty="0"/>
              <a:t>Biblical Comparisons </a:t>
            </a:r>
          </a:p>
        </p:txBody>
      </p:sp>
      <p:sp>
        <p:nvSpPr>
          <p:cNvPr id="3" name="Content Placeholder 2"/>
          <p:cNvSpPr>
            <a:spLocks noGrp="1"/>
          </p:cNvSpPr>
          <p:nvPr>
            <p:ph idx="1"/>
          </p:nvPr>
        </p:nvSpPr>
        <p:spPr>
          <a:xfrm>
            <a:off x="0" y="1219200"/>
            <a:ext cx="12192000" cy="5364162"/>
          </a:xfrm>
        </p:spPr>
        <p:txBody>
          <a:bodyPr>
            <a:noAutofit/>
          </a:bodyPr>
          <a:lstStyle/>
          <a:p>
            <a:r>
              <a:rPr lang="en-US" sz="6000" b="1" dirty="0"/>
              <a:t>Egypt Pictures the Bondage of Sin</a:t>
            </a:r>
          </a:p>
          <a:p>
            <a:r>
              <a:rPr lang="en-US" sz="6000" b="1" dirty="0"/>
              <a:t>Deliverance Pictures our Salvation</a:t>
            </a:r>
          </a:p>
          <a:p>
            <a:r>
              <a:rPr lang="en-US" sz="6000" b="1" dirty="0"/>
              <a:t>Wilderness Pictures the Carnal Walk</a:t>
            </a:r>
          </a:p>
          <a:p>
            <a:r>
              <a:rPr lang="en-US" sz="6000" b="1" dirty="0"/>
              <a:t>Canaan Pictures the Victorious Life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13E19-EE94-0F48-B3F3-9A2981BADFB5}"/>
              </a:ext>
            </a:extLst>
          </p:cNvPr>
          <p:cNvSpPr>
            <a:spLocks noGrp="1"/>
          </p:cNvSpPr>
          <p:nvPr>
            <p:ph type="title"/>
          </p:nvPr>
        </p:nvSpPr>
        <p:spPr>
          <a:xfrm>
            <a:off x="609600" y="167268"/>
            <a:ext cx="10972800" cy="1143000"/>
          </a:xfrm>
        </p:spPr>
        <p:txBody>
          <a:bodyPr>
            <a:normAutofit/>
          </a:bodyPr>
          <a:lstStyle/>
          <a:p>
            <a:pPr algn="l"/>
            <a:r>
              <a:rPr lang="en-US" sz="5400" dirty="0"/>
              <a:t>Joshua 1:1-13 (KJV)</a:t>
            </a:r>
          </a:p>
        </p:txBody>
      </p:sp>
      <p:sp>
        <p:nvSpPr>
          <p:cNvPr id="3" name="Content Placeholder 2"/>
          <p:cNvSpPr>
            <a:spLocks noGrp="1"/>
          </p:cNvSpPr>
          <p:nvPr>
            <p:ph idx="1"/>
          </p:nvPr>
        </p:nvSpPr>
        <p:spPr>
          <a:xfrm>
            <a:off x="609600" y="1166018"/>
            <a:ext cx="10972800" cy="4525963"/>
          </a:xfrm>
        </p:spPr>
        <p:txBody>
          <a:bodyPr>
            <a:noAutofit/>
          </a:bodyPr>
          <a:lstStyle/>
          <a:p>
            <a:pPr>
              <a:buNone/>
            </a:pPr>
            <a:r>
              <a:rPr lang="en-US" sz="4400" dirty="0"/>
              <a:t>1 Now after the death of Moses the servant of the Lord it came to pass, that the Lord </a:t>
            </a:r>
            <a:r>
              <a:rPr lang="en-US" sz="4400" dirty="0" err="1"/>
              <a:t>spake</a:t>
            </a:r>
            <a:r>
              <a:rPr lang="en-US" sz="4400" dirty="0"/>
              <a:t> unto Joshua the son of Nun, Moses' minister, saying,</a:t>
            </a:r>
          </a:p>
          <a:p>
            <a:pPr>
              <a:buNone/>
            </a:pPr>
            <a:r>
              <a:rPr lang="en-US" sz="4400" dirty="0"/>
              <a:t>2 Moses my servant is dead; now therefore arise, go over this Jordan, thou, and all this people, unto the land which I do give to them, even to the children of Israel.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3 Every place that the sole of your foot shall tread upon, that have I given unto you, as I said unto Moses.</a:t>
            </a:r>
          </a:p>
          <a:p>
            <a:pPr>
              <a:buNone/>
            </a:pPr>
            <a:r>
              <a:rPr lang="en-US" sz="4400" dirty="0"/>
              <a:t>4 From the wilderness and this Lebanon even unto the great river, the river Euphrates, all the land of the Hittites, and unto the great sea toward the going down of the sun, shall be your coast.</a:t>
            </a:r>
          </a:p>
        </p:txBody>
      </p:sp>
    </p:spTree>
    <p:extLst>
      <p:ext uri="{BB962C8B-B14F-4D97-AF65-F5344CB8AC3E}">
        <p14:creationId xmlns:p14="http://schemas.microsoft.com/office/powerpoint/2010/main" val="416911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5 There shall not any man be able to stand before thee all the days of thy life: as I was with Moses, so I will be with thee: I will not fail thee, nor forsake thee.</a:t>
            </a:r>
          </a:p>
          <a:p>
            <a:pPr>
              <a:buNone/>
            </a:pPr>
            <a:r>
              <a:rPr lang="en-US" sz="4400" dirty="0"/>
              <a:t>6 Be strong and of a good courage: for unto this people shalt thou divide for an inheritance the land, which I </a:t>
            </a:r>
            <a:r>
              <a:rPr lang="en-US" sz="4400" dirty="0" err="1"/>
              <a:t>sware</a:t>
            </a:r>
            <a:r>
              <a:rPr lang="en-US" sz="4400" dirty="0"/>
              <a:t> unto their fathers to give them.</a:t>
            </a:r>
          </a:p>
        </p:txBody>
      </p:sp>
    </p:spTree>
    <p:extLst>
      <p:ext uri="{BB962C8B-B14F-4D97-AF65-F5344CB8AC3E}">
        <p14:creationId xmlns:p14="http://schemas.microsoft.com/office/powerpoint/2010/main" val="3848107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7 Only be thou strong and very courageous, that thou mayest observe to do according to all the law, which Moses my servant commanded thee: turn not from it to the right hand or to the left, that thou mayest prosper withersoever thou </a:t>
            </a:r>
            <a:r>
              <a:rPr lang="en-US" sz="4400" dirty="0" err="1"/>
              <a:t>goest</a:t>
            </a:r>
            <a:r>
              <a:rPr lang="en-US" sz="4400" dirty="0"/>
              <a:t>.</a:t>
            </a:r>
          </a:p>
        </p:txBody>
      </p:sp>
    </p:spTree>
    <p:extLst>
      <p:ext uri="{BB962C8B-B14F-4D97-AF65-F5344CB8AC3E}">
        <p14:creationId xmlns:p14="http://schemas.microsoft.com/office/powerpoint/2010/main" val="144271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8 This book of the law shall not depart out of thy mouth; but thou shalt meditate therein day and night, that thou mayest observe to do according to all that is written therein: for then thou shalt make thy way prosperous, and then thou shalt have good success.</a:t>
            </a:r>
          </a:p>
        </p:txBody>
      </p:sp>
    </p:spTree>
    <p:extLst>
      <p:ext uri="{BB962C8B-B14F-4D97-AF65-F5344CB8AC3E}">
        <p14:creationId xmlns:p14="http://schemas.microsoft.com/office/powerpoint/2010/main" val="325798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10972800" cy="5310981"/>
          </a:xfrm>
        </p:spPr>
        <p:txBody>
          <a:bodyPr>
            <a:noAutofit/>
          </a:bodyPr>
          <a:lstStyle/>
          <a:p>
            <a:pPr>
              <a:buNone/>
            </a:pPr>
            <a:r>
              <a:rPr lang="en-US" sz="4400" dirty="0"/>
              <a:t>9 Have not I commanded thee? Be strong and of a good courage; be not afraid, neither be thou dismayed: for the Lord thy God is with thee whithersoever thou </a:t>
            </a:r>
            <a:r>
              <a:rPr lang="en-US" sz="4400" dirty="0" err="1"/>
              <a:t>goest</a:t>
            </a:r>
            <a:r>
              <a:rPr lang="en-US" sz="4400" dirty="0"/>
              <a:t>.</a:t>
            </a:r>
          </a:p>
          <a:p>
            <a:pPr>
              <a:buNone/>
            </a:pPr>
            <a:r>
              <a:rPr lang="en-US" sz="4400" dirty="0"/>
              <a:t>10 Then Joshua commanded the officers of the people, saying,</a:t>
            </a:r>
          </a:p>
        </p:txBody>
      </p:sp>
    </p:spTree>
    <p:extLst>
      <p:ext uri="{BB962C8B-B14F-4D97-AF65-F5344CB8AC3E}">
        <p14:creationId xmlns:p14="http://schemas.microsoft.com/office/powerpoint/2010/main" val="464996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543</Words>
  <Application>Microsoft Macintosh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Where to From Here?</vt:lpstr>
      <vt:lpstr>Some Things Against Them</vt:lpstr>
      <vt:lpstr>Biblical Comparisons </vt:lpstr>
      <vt:lpstr>Joshua 1:1-13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Possession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We’ve Never Been Here Before</dc:title>
  <dc:creator>Paul Young</dc:creator>
  <cp:lastModifiedBy>Summers Baptist Church</cp:lastModifiedBy>
  <cp:revision>27</cp:revision>
  <dcterms:created xsi:type="dcterms:W3CDTF">2009-01-04T16:33:44Z</dcterms:created>
  <dcterms:modified xsi:type="dcterms:W3CDTF">2021-12-26T04:24:16Z</dcterms:modified>
</cp:coreProperties>
</file>