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29"/>
  </p:notesMasterIdLst>
  <p:sldIdLst>
    <p:sldId id="330" r:id="rId4"/>
    <p:sldId id="309" r:id="rId5"/>
    <p:sldId id="310" r:id="rId6"/>
    <p:sldId id="311" r:id="rId7"/>
    <p:sldId id="312" r:id="rId8"/>
    <p:sldId id="313" r:id="rId9"/>
    <p:sldId id="314" r:id="rId10"/>
    <p:sldId id="331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72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Objects="1" showGuides="1">
      <p:cViewPr>
        <p:scale>
          <a:sx n="100" d="100"/>
          <a:sy n="100" d="100"/>
        </p:scale>
        <p:origin x="1424" y="20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E0EE9-AA00-BB47-B6A2-DE53BC41D65E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19C9-118B-D749-AC8C-7B0F3D023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2E9C-A6E9-DE45-B44D-DBF69CD5EF4F}" type="datetimeFigureOut">
              <a:rPr lang="en-US" smtClean="0"/>
              <a:pPr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5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064"/>
            <a:ext cx="9144000" cy="5462290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910554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58083">
            <a:off x="701391" y="305954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Making changes; a Care Plan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27768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www.</a:t>
            </a:r>
            <a:r>
              <a:rPr lang="en-US" sz="2400" dirty="0" err="1" smtClean="0">
                <a:solidFill>
                  <a:prstClr val="black"/>
                </a:solidFill>
              </a:rPr>
              <a:t>davidstuart.org</a:t>
            </a:r>
            <a:r>
              <a:rPr lang="en-US" sz="2400" dirty="0" smtClean="0">
                <a:solidFill>
                  <a:prstClr val="black"/>
                </a:solidFill>
              </a:rPr>
              <a:t>/care-plan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2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12-17 at 21.52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638800"/>
            <a:ext cx="2286000" cy="775494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689600"/>
            <a:ext cx="1168400" cy="1168400"/>
          </a:xfrm>
          <a:prstGeom prst="rect">
            <a:avLst/>
          </a:prstGeom>
        </p:spPr>
      </p:pic>
      <p:pic>
        <p:nvPicPr>
          <p:cNvPr id="6" name="Picture 5" descr="Screen Shot 2017-03-20 at 18.12.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31" y="990600"/>
            <a:ext cx="7723738" cy="2971800"/>
          </a:xfrm>
          <a:prstGeom prst="rect">
            <a:avLst/>
          </a:prstGeom>
        </p:spPr>
      </p:pic>
      <p:pic>
        <p:nvPicPr>
          <p:cNvPr id="7" name="Picture 6" descr="Screen Shot 2017-03-20 at 20.05.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30" y="3962400"/>
            <a:ext cx="7714407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8284">
            <a:off x="96189" y="329042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4" name="Picture 3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3810000"/>
            <a:ext cx="1536700" cy="153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1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02602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19600"/>
            <a:ext cx="14478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244191" y="400490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Take a break/identify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5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5"/>
            <a:ext cx="9144000" cy="13652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60725"/>
            <a:ext cx="850900" cy="85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265832" y="262461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your own confidence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-decisional balance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6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311150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114800"/>
            <a:ext cx="17526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189631" y="262462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confident?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more achievable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5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950"/>
            <a:ext cx="9144000" cy="13652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200400"/>
            <a:ext cx="863600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37231" y="414862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Now rate confidence level again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937"/>
            <a:ext cx="9144000" cy="277812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68762"/>
            <a:ext cx="7493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168384" y="650198"/>
            <a:ext cx="8067969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prstClr val="white"/>
                </a:solidFill>
                <a:latin typeface="Comic Sans MS"/>
                <a:cs typeface="Comic Sans MS"/>
              </a:rPr>
              <a:t>How important is it to you?</a:t>
            </a:r>
            <a:endParaRPr lang="en-US" sz="42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40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676400"/>
            <a:ext cx="9144000" cy="3263900"/>
          </a:xfrm>
          <a:prstGeom prst="rect">
            <a:avLst/>
          </a:prstGeom>
        </p:spPr>
      </p:pic>
      <p:pic>
        <p:nvPicPr>
          <p:cNvPr id="8" name="Picture 7" descr="Screen Shot 2016-12-17 at 20.58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96" y="5670550"/>
            <a:ext cx="2889504" cy="10033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8550820">
            <a:off x="6312068" y="4399642"/>
            <a:ext cx="553391" cy="160188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 rot="313326">
            <a:off x="882837" y="491517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important?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Come back another time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1937"/>
            <a:ext cx="9144000" cy="277812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940300"/>
            <a:ext cx="7493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26063">
            <a:off x="1071441" y="1785896"/>
            <a:ext cx="68731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But perhaps it </a:t>
            </a:r>
            <a:r>
              <a:rPr lang="en-US" sz="3400" i="1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IS</a:t>
            </a:r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 important......</a:t>
            </a:r>
            <a:endParaRPr lang="en-US" sz="3400" i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21320505">
            <a:off x="395811" y="302851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how important it is to you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(-decisional balance)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50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48" y="5791200"/>
            <a:ext cx="1489453" cy="730250"/>
          </a:xfrm>
          <a:prstGeom prst="rect">
            <a:avLst/>
          </a:prstGeom>
        </p:spPr>
      </p:pic>
      <p:pic>
        <p:nvPicPr>
          <p:cNvPr id="8" name="Picture 7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901" y="5835650"/>
            <a:ext cx="1155700" cy="115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6821">
            <a:off x="162267" y="490540"/>
            <a:ext cx="8733500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 your most vulnerable times</a:t>
            </a:r>
            <a:endParaRPr lang="en-US" sz="38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2095500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50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84" y="5594350"/>
            <a:ext cx="1955716" cy="958850"/>
          </a:xfrm>
          <a:prstGeom prst="rect">
            <a:avLst/>
          </a:prstGeom>
        </p:spPr>
      </p:pic>
      <p:pic>
        <p:nvPicPr>
          <p:cNvPr id="8" name="Picture 7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715000"/>
            <a:ext cx="12954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6123">
            <a:off x="241312" y="333422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Identifying triggers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51139">
            <a:off x="143773" y="605322"/>
            <a:ext cx="771111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OTHER TRIGGERS;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omic Sans MS"/>
                <a:cs typeface="Comic Sans MS"/>
              </a:rPr>
              <a:t>ALCOHOL?     NON-CHEMSEX DRUGS?</a:t>
            </a:r>
            <a:endParaRPr lang="en-US" sz="24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7-03-20 at 18.51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2155824"/>
            <a:ext cx="9144000" cy="441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2155824"/>
            <a:ext cx="8991600" cy="16764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886200"/>
            <a:ext cx="8991600" cy="2773075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768898"/>
            <a:ext cx="1625600" cy="797001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5768898"/>
            <a:ext cx="1282700" cy="128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51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205"/>
            <a:ext cx="9144000" cy="5993795"/>
          </a:xfrm>
          <a:prstGeom prst="rect">
            <a:avLst/>
          </a:prstGeom>
        </p:spPr>
      </p:pic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26" y="5867400"/>
            <a:ext cx="1644874" cy="806450"/>
          </a:xfrm>
          <a:prstGeom prst="rect">
            <a:avLst/>
          </a:prstGeom>
        </p:spPr>
      </p:pic>
      <p:pic>
        <p:nvPicPr>
          <p:cNvPr id="8" name="Picture 7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0" y="5867400"/>
            <a:ext cx="1155700" cy="115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8753">
            <a:off x="1489972" y="238130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Managing cravings differently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7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25"/>
            <a:ext cx="9144000" cy="4781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4519">
            <a:off x="1017954" y="262463"/>
            <a:ext cx="751212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DONE! Online Care Plan created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15" y="504825"/>
            <a:ext cx="1828800" cy="1828800"/>
          </a:xfrm>
          <a:prstGeom prst="rect">
            <a:avLst/>
          </a:prstGeom>
        </p:spPr>
      </p:pic>
      <p:pic>
        <p:nvPicPr>
          <p:cNvPr id="10" name="Picture 9" descr="Screen Shot 2017-04-28 at 22.28.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4495800"/>
            <a:ext cx="6221815" cy="2262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Screen Shot 2017-01-29 at 18.00.14.png"/>
          <p:cNvPicPr>
            <a:picLocks noChangeAspect="1"/>
          </p:cNvPicPr>
          <p:nvPr/>
        </p:nvPicPr>
        <p:blipFill>
          <a:blip r:embed="rId2">
            <a:lum bright="9000"/>
          </a:blip>
          <a:stretch>
            <a:fillRect/>
          </a:stretch>
        </p:blipFill>
        <p:spPr>
          <a:xfrm>
            <a:off x="0" y="0"/>
            <a:ext cx="915670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925" y="-1587"/>
            <a:ext cx="9191626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CHEM USERS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www.</a:t>
            </a:r>
            <a:r>
              <a:rPr lang="en-US" sz="4900" dirty="0" err="1" smtClean="0">
                <a:solidFill>
                  <a:schemeClr val="bg1"/>
                </a:solidFill>
              </a:rPr>
              <a:t>DavidStuart.org</a:t>
            </a:r>
            <a:r>
              <a:rPr lang="en-US" sz="4900" dirty="0" smtClean="0">
                <a:solidFill>
                  <a:schemeClr val="bg1"/>
                </a:solidFill>
              </a:rPr>
              <a:t>/care-plan</a:t>
            </a:r>
            <a:endParaRPr lang="en-US" sz="57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:p14="http://schemas.microsoft.com/office/powerpoint/2010/main" val="2193486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DS16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3" name="Picture 22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362200" cy="6894513"/>
          </a:xfrm>
          <a:prstGeom prst="rect">
            <a:avLst/>
          </a:prstGeom>
        </p:spPr>
      </p:pic>
      <p:pic>
        <p:nvPicPr>
          <p:cNvPr id="24" name="Picture 23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0"/>
            <a:ext cx="1219200" cy="6894513"/>
          </a:xfrm>
          <a:prstGeom prst="rect">
            <a:avLst/>
          </a:prstGeom>
        </p:spPr>
      </p:pic>
      <p:pic>
        <p:nvPicPr>
          <p:cNvPr id="25" name="Picture 24" descr="10385310_10152412950513762_689832348773527054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PROFESSIONALS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</a:t>
            </a:r>
            <a:r>
              <a:rPr lang="en-US" sz="2400" dirty="0" err="1" smtClean="0">
                <a:solidFill>
                  <a:schemeClr val="bg1"/>
                </a:solidFill>
              </a:rPr>
              <a:t>.</a:t>
            </a:r>
            <a:r>
              <a:rPr lang="en-US" sz="4400" dirty="0" err="1" smtClean="0">
                <a:solidFill>
                  <a:schemeClr val="bg1"/>
                </a:solidFill>
              </a:rPr>
              <a:t>davidstuart.org</a:t>
            </a:r>
            <a:r>
              <a:rPr lang="en-US" sz="4400" dirty="0" smtClean="0">
                <a:solidFill>
                  <a:schemeClr val="bg1"/>
                </a:solidFill>
              </a:rPr>
              <a:t>/professionals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:p14="http://schemas.microsoft.com/office/powerpoint/2010/main" val="1031821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962400"/>
            <a:ext cx="3657600" cy="2709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62400"/>
            <a:ext cx="3657600" cy="2709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1295401" cy="1295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716298"/>
            <a:ext cx="2362200" cy="2209800"/>
          </a:xfrm>
          <a:prstGeom prst="rect">
            <a:avLst/>
          </a:prstGeom>
        </p:spPr>
      </p:pic>
      <p:pic>
        <p:nvPicPr>
          <p:cNvPr id="15" name="Picture 14" descr="Screen Shot 2017-04-28 at 21.47.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878" y="4038600"/>
            <a:ext cx="1295400" cy="127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2708" y="4147066"/>
            <a:ext cx="1674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Staying stopped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43975" y="4038600"/>
            <a:ext cx="207122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Anticipating triggers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347" y="4648200"/>
            <a:ext cx="156661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day at a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43975" y="4539735"/>
            <a:ext cx="185662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Support networks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5870" y="5181600"/>
            <a:ext cx="192873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Managing cravings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3975" y="5105400"/>
            <a:ext cx="19839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Relapse prevention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43975" y="5638800"/>
            <a:ext cx="25451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Twelve Step </a:t>
            </a:r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813" y="5693416"/>
            <a:ext cx="16511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Smart Recovery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3695">
            <a:off x="1841637" y="167957"/>
            <a:ext cx="70739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Support with abstinence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997" y="762000"/>
            <a:ext cx="8592003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Adapting to this “change-of-life”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Identifying &amp; better-managing the cravings and triggers we will experience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Negotiating sober sex and horny-</a:t>
            </a:r>
            <a:r>
              <a:rPr lang="en-US" dirty="0" err="1" smtClean="0">
                <a:latin typeface="Avenir Next Regular"/>
                <a:cs typeface="Avenir Next Regular"/>
              </a:rPr>
              <a:t>ness</a:t>
            </a:r>
            <a:endParaRPr lang="en-US" dirty="0" smtClean="0">
              <a:latin typeface="Avenir Next Regular"/>
              <a:cs typeface="Avenir Next Regular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Creating new friendships/networks.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Communicating with older friends/networks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Re-Learning our relationship to sex, what we want from it, how to pursue it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Re-negotiating the role sex-apps play in our lives (&amp; other social media)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learning to manage our raw emotions without the support of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venir Next Regular"/>
                <a:cs typeface="Avenir Next Regular"/>
              </a:rPr>
              <a:t> the "confidence-giving" </a:t>
            </a:r>
            <a:r>
              <a:rPr lang="en-US" dirty="0" err="1" smtClean="0">
                <a:latin typeface="Avenir Next Regular"/>
                <a:cs typeface="Avenir Next Regular"/>
              </a:rPr>
              <a:t>chems</a:t>
            </a:r>
            <a:r>
              <a:rPr lang="en-US" dirty="0" smtClean="0">
                <a:latin typeface="Avenir Next Regular"/>
                <a:cs typeface="Avenir Next Regular"/>
              </a:rPr>
              <a:t>.</a:t>
            </a:r>
            <a:endParaRPr lang="en-US" dirty="0">
              <a:latin typeface="Avenir Next Regular"/>
              <a:cs typeface="Avenir Next Regula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4" name="Picture 3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1460500" cy="146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3-20 at 18.02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37" y="1219200"/>
            <a:ext cx="6186664" cy="5410200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575300"/>
            <a:ext cx="1282700" cy="128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Play more safely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845" y="1938262"/>
            <a:ext cx="195699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Crystal meth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6986" y="4876800"/>
            <a:ext cx="1382259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sex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217" y="4267200"/>
            <a:ext cx="2102834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injecting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0103" y="2514600"/>
            <a:ext cx="144477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GHB/GBL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088957"/>
            <a:ext cx="195484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err="1" smtClean="0"/>
              <a:t>Mephedrone</a:t>
            </a:r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6114" y="1371600"/>
            <a:ext cx="2190261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</a:t>
            </a:r>
            <a:r>
              <a:rPr lang="en-US" sz="2600" dirty="0" err="1" smtClean="0"/>
              <a:t>ChemSex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276114" y="3657600"/>
            <a:ext cx="2430723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Sexual wellbeing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217" y="5486399"/>
            <a:ext cx="203673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App use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6932" y="6121569"/>
            <a:ext cx="1235898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The law</a:t>
            </a:r>
            <a:endParaRPr lang="en-US" sz="2600" dirty="0"/>
          </a:p>
        </p:txBody>
      </p:sp>
      <p:pic>
        <p:nvPicPr>
          <p:cNvPr id="23" name="Picture 22" descr="Screen Shot 2017-04-28 at 22.08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337" y="1275398"/>
            <a:ext cx="6185076" cy="4439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4" name="Picture 3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898900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8284">
            <a:off x="223187" y="329040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Screen Shot 2017-06-04 at 11.08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6" y="1371600"/>
            <a:ext cx="8204200" cy="4483100"/>
          </a:xfrm>
          <a:prstGeom prst="rect">
            <a:avLst/>
          </a:prstGeom>
        </p:spPr>
      </p:pic>
      <p:pic>
        <p:nvPicPr>
          <p:cNvPr id="10" name="Picture 9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83" y="5375275"/>
            <a:ext cx="1955716" cy="958850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699125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6-04 at 11.08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174157"/>
            <a:ext cx="9144000" cy="5521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8284">
            <a:off x="223187" y="329040"/>
            <a:ext cx="7512122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83" y="5375275"/>
            <a:ext cx="1955716" cy="958850"/>
          </a:xfrm>
          <a:prstGeom prst="rect">
            <a:avLst/>
          </a:prstGeom>
        </p:spPr>
      </p:pic>
      <p:pic>
        <p:nvPicPr>
          <p:cNvPr id="13" name="Picture 12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699125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0 at 18.07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9375"/>
            <a:ext cx="3221082" cy="662622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7" name="Picture 6" descr="Screen Shot 2017-03-20 at 18.08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9375"/>
            <a:ext cx="4629155" cy="662622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5" name="Picture 4" descr="N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5" y="6023791"/>
            <a:ext cx="1390650" cy="681809"/>
          </a:xfrm>
          <a:prstGeom prst="rect">
            <a:avLst/>
          </a:prstGeom>
        </p:spPr>
      </p:pic>
      <p:pic>
        <p:nvPicPr>
          <p:cNvPr id="6" name="Picture 5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046" y="6023790"/>
            <a:ext cx="923109" cy="923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246</Words>
  <Application>Microsoft Macintosh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Next Regular</vt:lpstr>
      <vt:lpstr>Calibri</vt:lpstr>
      <vt:lpstr>Comic Sans MS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Turning 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ChemSex</dc:title>
  <dc:creator>David Stuart</dc:creator>
  <cp:lastModifiedBy>David Stuart</cp:lastModifiedBy>
  <cp:revision>32</cp:revision>
  <dcterms:created xsi:type="dcterms:W3CDTF">2017-06-04T10:49:29Z</dcterms:created>
  <dcterms:modified xsi:type="dcterms:W3CDTF">2017-06-09T20:34:44Z</dcterms:modified>
</cp:coreProperties>
</file>