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7" r:id="rId4"/>
    <p:sldId id="261" r:id="rId5"/>
    <p:sldId id="282" r:id="rId6"/>
    <p:sldId id="283" r:id="rId7"/>
    <p:sldId id="284" r:id="rId8"/>
    <p:sldId id="285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90" d="100"/>
          <a:sy n="90" d="100"/>
        </p:scale>
        <p:origin x="816" y="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6/25/2022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1"/>
            <a:ext cx="9067800" cy="1142999"/>
          </a:xfrm>
        </p:spPr>
        <p:txBody>
          <a:bodyPr>
            <a:noAutofit/>
          </a:bodyPr>
          <a:lstStyle/>
          <a:p>
            <a:pPr algn="ctr"/>
            <a:r>
              <a:rPr lang="en-US" sz="6000" i="1" dirty="0"/>
              <a:t>Good Start    Bad Finish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Autofit/>
          </a:bodyPr>
          <a:lstStyle/>
          <a:p>
            <a:r>
              <a:rPr lang="en-US" sz="5400" b="1" dirty="0"/>
              <a:t>Judges 2:7-15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8150"/>
            <a:ext cx="9144000" cy="4800600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US" sz="60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vs. 1-6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/>
              <a:t> </a:t>
            </a:r>
            <a:r>
              <a:rPr lang="en-US" sz="4400" b="1" dirty="0"/>
              <a:t>Disobedience of People vs. 1</a:t>
            </a:r>
            <a:endParaRPr lang="en-US" sz="4400" dirty="0"/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Message from Lord vs. 2-3  </a:t>
            </a:r>
            <a:r>
              <a:rPr lang="en-US" sz="4400" dirty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Response of People vs. 4-6</a:t>
            </a:r>
          </a:p>
          <a:p>
            <a:pPr marL="109728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637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0F9B-0F67-A5B9-49AC-AD18D61D9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19150"/>
            <a:ext cx="9067800" cy="4111752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8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live above with saints we love,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Oh, that will be glory!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8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live below with saints we know,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that’s another story.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0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2950"/>
            <a:ext cx="9144000" cy="4286250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is filled with CONFLICT Job 14:1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hilosophical views POLITICS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RACIAL divisions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MARITAL problems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views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None/>
            </a:pPr>
            <a:endParaRPr lang="en-US" sz="32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33E3B-7817-81F2-F067-4AF0EB7E4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438150"/>
            <a:ext cx="8915400" cy="4572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dirty="0"/>
              <a:t>Judges 2:7-15</a:t>
            </a:r>
          </a:p>
        </p:txBody>
      </p:sp>
    </p:spTree>
    <p:extLst>
      <p:ext uri="{BB962C8B-B14F-4D97-AF65-F5344CB8AC3E}">
        <p14:creationId xmlns:p14="http://schemas.microsoft.com/office/powerpoint/2010/main" val="2977185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8150"/>
            <a:ext cx="9144000" cy="4800600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Of God’s Servant </a:t>
            </a:r>
            <a:r>
              <a:rPr lang="en-US" sz="36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vs. </a:t>
            </a:r>
            <a:r>
              <a:rPr lang="en-US" sz="36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36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-10</a:t>
            </a:r>
            <a:r>
              <a:rPr lang="en-US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/>
              <a:t>   </a:t>
            </a:r>
            <a:r>
              <a:rPr lang="en-US" sz="4800" b="1" dirty="0"/>
              <a:t>Servant</a:t>
            </a:r>
            <a:r>
              <a:rPr lang="en-US" sz="4000" b="1" dirty="0"/>
              <a:t> </a:t>
            </a:r>
            <a:r>
              <a:rPr lang="en-US" sz="4800" b="1" dirty="0"/>
              <a:t>Leaders Point 	Followers to God  </a:t>
            </a:r>
            <a:endParaRPr lang="en-US" sz="4800" dirty="0"/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 </a:t>
            </a:r>
            <a:r>
              <a:rPr lang="en-US" sz="4800" b="1" dirty="0"/>
              <a:t>They Are Servants </a:t>
            </a:r>
            <a:r>
              <a:rPr lang="en-US" sz="4800" dirty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 </a:t>
            </a:r>
            <a:r>
              <a:rPr lang="en-US" sz="4800" b="1" dirty="0"/>
              <a:t>They Aren’t Perfect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	They Are God’s Servants</a:t>
            </a:r>
            <a:endParaRPr lang="en-US" sz="4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9003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4350"/>
            <a:ext cx="9144000" cy="4724400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Unfaithfulness Of People </a:t>
            </a:r>
            <a:r>
              <a:rPr lang="en-US" sz="36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vs. 11-13</a:t>
            </a:r>
            <a:r>
              <a:rPr lang="en-US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/>
              <a:t>  </a:t>
            </a:r>
            <a:r>
              <a:rPr lang="en-US" sz="4400" b="1" dirty="0"/>
              <a:t>They Forgot God </a:t>
            </a:r>
            <a:r>
              <a:rPr lang="en-US" sz="4400" dirty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 They Ignored The 	Reminders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 They Walked In The Flesh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 They Expressed Sorrow</a:t>
            </a:r>
          </a:p>
          <a:p>
            <a:pPr marL="411480" lvl="1" indent="0">
              <a:buNone/>
            </a:pPr>
            <a:endParaRPr lang="en-US" sz="4200" b="1" dirty="0"/>
          </a:p>
          <a:p>
            <a:pPr marL="109728" indent="0">
              <a:buNone/>
            </a:pPr>
            <a:endParaRPr lang="en-US" sz="4400" dirty="0"/>
          </a:p>
          <a:p>
            <a:pPr marL="109728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8625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8150"/>
            <a:ext cx="9144000" cy="4800600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Judgement Of God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vs. 14-15</a:t>
            </a:r>
            <a:r>
              <a:rPr lang="en-US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/>
              <a:t>  </a:t>
            </a:r>
            <a:r>
              <a:rPr lang="en-US" sz="4400" b="1" dirty="0"/>
              <a:t>He Is Also A God Of Anger </a:t>
            </a:r>
            <a:r>
              <a:rPr lang="en-US" sz="4400" dirty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 God Allowed Their Enemies 	To Win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 They Were Very Distressed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  They Refused To Listen</a:t>
            </a:r>
          </a:p>
          <a:p>
            <a:pPr marL="411480" lvl="1" indent="0">
              <a:buNone/>
            </a:pPr>
            <a:endParaRPr lang="en-US" sz="4200" b="1" dirty="0"/>
          </a:p>
          <a:p>
            <a:pPr marL="109728" indent="0">
              <a:buNone/>
            </a:pPr>
            <a:endParaRPr lang="en-US" sz="4400" dirty="0"/>
          </a:p>
          <a:p>
            <a:pPr marL="109728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74039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686</TotalTime>
  <Words>180</Words>
  <Application>Microsoft Office PowerPoint</Application>
  <PresentationFormat>On-screen Show (16:9)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Franklin Gothic Medium</vt:lpstr>
      <vt:lpstr>Georgia</vt:lpstr>
      <vt:lpstr>Trebuchet MS</vt:lpstr>
      <vt:lpstr>Wingdings</vt:lpstr>
      <vt:lpstr>Wingdings 2</vt:lpstr>
      <vt:lpstr>Urban</vt:lpstr>
      <vt:lpstr>Good Start    Bad Finish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79</cp:revision>
  <dcterms:created xsi:type="dcterms:W3CDTF">2010-10-31T05:03:18Z</dcterms:created>
  <dcterms:modified xsi:type="dcterms:W3CDTF">2022-06-26T00:20:33Z</dcterms:modified>
</cp:coreProperties>
</file>