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8" r:id="rId3"/>
    <p:sldId id="277" r:id="rId4"/>
    <p:sldId id="261" r:id="rId5"/>
    <p:sldId id="282" r:id="rId6"/>
    <p:sldId id="283" r:id="rId7"/>
    <p:sldId id="284" r:id="rId8"/>
    <p:sldId id="285" r:id="rId9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38" autoAdjust="0"/>
  </p:normalViewPr>
  <p:slideViewPr>
    <p:cSldViewPr>
      <p:cViewPr>
        <p:scale>
          <a:sx n="90" d="100"/>
          <a:sy n="90" d="100"/>
        </p:scale>
        <p:origin x="816" y="30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1638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3" y="2857501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Rectangle 23"/>
          <p:cNvSpPr/>
          <p:nvPr/>
        </p:nvSpPr>
        <p:spPr>
          <a:xfrm flipV="1">
            <a:off x="5410201" y="2922758"/>
            <a:ext cx="3733801" cy="14401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Rectangle 24"/>
          <p:cNvSpPr/>
          <p:nvPr/>
        </p:nvSpPr>
        <p:spPr>
          <a:xfrm flipV="1">
            <a:off x="5410201" y="3086375"/>
            <a:ext cx="3733801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Rectangle 25"/>
          <p:cNvSpPr/>
          <p:nvPr/>
        </p:nvSpPr>
        <p:spPr>
          <a:xfrm flipV="1">
            <a:off x="5410200" y="3123302"/>
            <a:ext cx="1965960" cy="13716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7" name="Rectangle 26"/>
          <p:cNvSpPr/>
          <p:nvPr/>
        </p:nvSpPr>
        <p:spPr>
          <a:xfrm flipV="1">
            <a:off x="5410200" y="3149679"/>
            <a:ext cx="1965960" cy="6858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2971800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304573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7" name="Rectangle 6"/>
          <p:cNvSpPr/>
          <p:nvPr/>
        </p:nvSpPr>
        <p:spPr>
          <a:xfrm>
            <a:off x="1" y="2737246"/>
            <a:ext cx="9144000" cy="183128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0" name="Rectangle 9"/>
          <p:cNvSpPr/>
          <p:nvPr/>
        </p:nvSpPr>
        <p:spPr>
          <a:xfrm>
            <a:off x="1" y="2756646"/>
            <a:ext cx="9144001" cy="10550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1" name="Rectangle 10"/>
          <p:cNvSpPr/>
          <p:nvPr/>
        </p:nvSpPr>
        <p:spPr>
          <a:xfrm flipV="1">
            <a:off x="6414051" y="2732318"/>
            <a:ext cx="2729950" cy="186324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2776275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801416"/>
            <a:ext cx="8458200" cy="1102519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2924953"/>
            <a:ext cx="4953000" cy="131445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3154680"/>
            <a:ext cx="960120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6/25/2022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3153966"/>
            <a:ext cx="129540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852"/>
            <a:ext cx="747712" cy="27432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6/25/2022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857250"/>
            <a:ext cx="1905000" cy="41148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857250"/>
            <a:ext cx="6248400" cy="41148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6/25/2022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6/25/2022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485901"/>
            <a:ext cx="7772400" cy="1021556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25316"/>
            <a:ext cx="7772400" cy="1132284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6/25/2022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87069"/>
            <a:ext cx="4038600" cy="3394472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6/25/2022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857250"/>
            <a:ext cx="8382000" cy="802386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1683728"/>
            <a:ext cx="4041648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6" y="1683728"/>
            <a:ext cx="4041775" cy="3429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031389"/>
            <a:ext cx="4041648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5" y="2031389"/>
            <a:ext cx="4041775" cy="29146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8440643-2DDA-4F7F-95F1-5F5DF7EF5FA6}" type="datetimeFigureOut">
              <a:rPr lang="en-US" smtClean="0"/>
              <a:pPr/>
              <a:t>6/25/2022</a:t>
            </a:fld>
            <a:endParaRPr lang="en-US" dirty="0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2386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459486"/>
            <a:ext cx="957264" cy="342900"/>
          </a:xfrm>
        </p:spPr>
        <p:txBody>
          <a:bodyPr/>
          <a:lstStyle/>
          <a:p>
            <a:fld id="{58440643-2DDA-4F7F-95F1-5F5DF7EF5FA6}" type="datetimeFigureOut">
              <a:rPr lang="en-US" smtClean="0"/>
              <a:pPr/>
              <a:t>6/25/2022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459486"/>
            <a:ext cx="1325880" cy="3429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1704"/>
            <a:ext cx="762000" cy="274320"/>
          </a:xfrm>
        </p:spPr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6/25/2022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826478"/>
            <a:ext cx="3383280" cy="658368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1508045"/>
            <a:ext cx="3383280" cy="346329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582215"/>
            <a:ext cx="5102352" cy="438912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6/25/2022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5" y="831870"/>
            <a:ext cx="586803" cy="3511228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857250"/>
            <a:ext cx="4572000" cy="3429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2455731"/>
            <a:ext cx="2590800" cy="1887367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440643-2DDA-4F7F-95F1-5F5DF7EF5FA6}" type="datetimeFigureOut">
              <a:rPr lang="en-US" smtClean="0"/>
              <a:pPr/>
              <a:t>6/25/2022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275114"/>
            <a:ext cx="9144000" cy="6330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Rectangle 28"/>
          <p:cNvSpPr/>
          <p:nvPr/>
        </p:nvSpPr>
        <p:spPr>
          <a:xfrm>
            <a:off x="0" y="0"/>
            <a:ext cx="9144000" cy="232997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0" name="Rectangle 29"/>
          <p:cNvSpPr/>
          <p:nvPr/>
        </p:nvSpPr>
        <p:spPr>
          <a:xfrm>
            <a:off x="1" y="231207"/>
            <a:ext cx="9144001" cy="6858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1" name="Rectangle 30"/>
          <p:cNvSpPr/>
          <p:nvPr/>
        </p:nvSpPr>
        <p:spPr>
          <a:xfrm flipV="1">
            <a:off x="5410183" y="270185"/>
            <a:ext cx="3733819" cy="68315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2" name="Rectangle 31"/>
          <p:cNvSpPr/>
          <p:nvPr/>
        </p:nvSpPr>
        <p:spPr>
          <a:xfrm flipV="1">
            <a:off x="5410201" y="330085"/>
            <a:ext cx="3733801" cy="135026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373128"/>
            <a:ext cx="3063240" cy="20574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441707"/>
            <a:ext cx="160020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1501"/>
            <a:ext cx="57626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1501"/>
            <a:ext cx="27432" cy="466344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1501"/>
            <a:ext cx="9144" cy="466344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1501"/>
            <a:ext cx="27432" cy="466344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285"/>
            <a:ext cx="54864" cy="438912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285"/>
            <a:ext cx="9144" cy="438912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857250"/>
            <a:ext cx="8229600" cy="8001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87068"/>
            <a:ext cx="8229600" cy="324383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459486"/>
            <a:ext cx="957264" cy="3429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58440643-2DDA-4F7F-95F1-5F5DF7EF5FA6}" type="datetimeFigureOut">
              <a:rPr lang="en-US" smtClean="0"/>
              <a:pPr/>
              <a:t>6/25/2022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459486"/>
            <a:ext cx="1325880" cy="3429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1704"/>
            <a:ext cx="762000" cy="27432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2861B5AB-2858-4191-AA1B-EFD98D8C344F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971551"/>
            <a:ext cx="9067800" cy="1142999"/>
          </a:xfrm>
        </p:spPr>
        <p:txBody>
          <a:bodyPr>
            <a:noAutofit/>
          </a:bodyPr>
          <a:lstStyle/>
          <a:p>
            <a:pPr algn="ctr"/>
            <a:r>
              <a:rPr lang="en-US" sz="6000" i="1" dirty="0"/>
              <a:t>Good Start    Bad Finish</a:t>
            </a:r>
            <a:endParaRPr lang="en-US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143250"/>
            <a:ext cx="7543800" cy="571500"/>
          </a:xfrm>
        </p:spPr>
        <p:txBody>
          <a:bodyPr>
            <a:noAutofit/>
          </a:bodyPr>
          <a:lstStyle/>
          <a:p>
            <a:r>
              <a:rPr lang="en-US" sz="5400" b="1" dirty="0"/>
              <a:t>Judges 2:7-15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38150"/>
            <a:ext cx="9144000" cy="4800600"/>
          </a:xfrm>
        </p:spPr>
        <p:txBody>
          <a:bodyPr>
            <a:no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000" b="1" dirty="0"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Introduction</a:t>
            </a:r>
            <a:r>
              <a:rPr lang="en-US" sz="60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vs. 1-6</a:t>
            </a:r>
          </a:p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4000" b="1" dirty="0"/>
              <a:t> </a:t>
            </a:r>
            <a:r>
              <a:rPr lang="en-US" sz="4400" b="1" dirty="0"/>
              <a:t>Disobedience of People vs. 1</a:t>
            </a:r>
            <a:endParaRPr lang="en-US" sz="4400" dirty="0"/>
          </a:p>
          <a:p>
            <a:pPr>
              <a:buFont typeface="Wingdings" pitchFamily="2" charset="2"/>
              <a:buChar char="v"/>
            </a:pPr>
            <a:r>
              <a:rPr lang="en-US" sz="4400" b="1" dirty="0"/>
              <a:t> Message from Lord vs. 2-3  </a:t>
            </a:r>
            <a:r>
              <a:rPr lang="en-US" sz="4400" dirty="0"/>
              <a:t>  </a:t>
            </a:r>
          </a:p>
          <a:p>
            <a:pPr>
              <a:buFont typeface="Wingdings" pitchFamily="2" charset="2"/>
              <a:buChar char="v"/>
            </a:pPr>
            <a:r>
              <a:rPr lang="en-US" sz="4400" b="1" dirty="0"/>
              <a:t> Response of People vs. 4-6</a:t>
            </a:r>
          </a:p>
          <a:p>
            <a:pPr marL="109728" indent="0">
              <a:buNone/>
            </a:pPr>
            <a:endParaRPr lang="en-US" sz="2400" dirty="0"/>
          </a:p>
          <a:p>
            <a:pPr>
              <a:buFont typeface="Wingdings" pitchFamily="2" charset="2"/>
              <a:buChar char="v"/>
            </a:pPr>
            <a:endParaRPr lang="en-US" sz="2400" dirty="0"/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29163717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0C0F9B-0F67-A5B9-49AC-AD18D61D92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819150"/>
            <a:ext cx="9067800" cy="4111752"/>
          </a:xfrm>
        </p:spPr>
        <p:txBody>
          <a:bodyPr/>
          <a:lstStyle/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48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live above with saints we love,</a:t>
            </a:r>
            <a:endParaRPr lang="en-US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Oh, that will be glory!</a:t>
            </a:r>
            <a:endParaRPr lang="en-US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48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live below with saints we know,</a:t>
            </a:r>
            <a:endParaRPr lang="en-US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Now that’s another story.</a:t>
            </a:r>
            <a:endParaRPr lang="en-US" sz="4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9090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42950"/>
            <a:ext cx="9144000" cy="4286250"/>
          </a:xfrm>
        </p:spPr>
        <p:txBody>
          <a:bodyPr>
            <a:noAutofit/>
          </a:bodyPr>
          <a:lstStyle/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Life is filled with CONFLICT Job 14:1 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b="1" dirty="0"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</a:t>
            </a:r>
            <a:r>
              <a:rPr lang="en-US" sz="44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hilosophical views POLITICS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RACIAL divisions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MARITAL problems </a:t>
            </a:r>
          </a:p>
          <a:p>
            <a:pPr marL="0" marR="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4400" b="1" dirty="0"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RELIGIOUS views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buNone/>
            </a:pPr>
            <a:endParaRPr lang="en-US" sz="3200" dirty="0"/>
          </a:p>
          <a:p>
            <a:pPr>
              <a:buFont typeface="Wingdings" pitchFamily="2" charset="2"/>
              <a:buChar char="v"/>
            </a:pPr>
            <a:endParaRPr lang="en-US" sz="2400" dirty="0"/>
          </a:p>
          <a:p>
            <a:pPr>
              <a:buFont typeface="Wingdings" pitchFamily="2" charset="2"/>
              <a:buChar char="v"/>
            </a:pPr>
            <a:endParaRPr lang="en-US" sz="2400" dirty="0"/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933E3B-7817-81F2-F067-4AF0EB7E46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0" y="438150"/>
            <a:ext cx="8915400" cy="4572000"/>
          </a:xfrm>
        </p:spPr>
        <p:txBody>
          <a:bodyPr>
            <a:normAutofit/>
          </a:bodyPr>
          <a:lstStyle/>
          <a:p>
            <a:pPr marL="109728" indent="0">
              <a:buNone/>
            </a:pPr>
            <a:r>
              <a:rPr lang="en-US" sz="4400" b="1" dirty="0"/>
              <a:t>Judges 2:7-15</a:t>
            </a:r>
          </a:p>
        </p:txBody>
      </p:sp>
    </p:spTree>
    <p:extLst>
      <p:ext uri="{BB962C8B-B14F-4D97-AF65-F5344CB8AC3E}">
        <p14:creationId xmlns:p14="http://schemas.microsoft.com/office/powerpoint/2010/main" val="297718546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38150"/>
            <a:ext cx="9144000" cy="4800600"/>
          </a:xfrm>
        </p:spPr>
        <p:txBody>
          <a:bodyPr>
            <a:no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6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Death Of God’s Servant </a:t>
            </a:r>
            <a:r>
              <a:rPr lang="en-US" sz="36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vs. </a:t>
            </a:r>
            <a:r>
              <a:rPr lang="en-US" sz="3600" b="1" dirty="0"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en-US" sz="36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-10</a:t>
            </a:r>
            <a:r>
              <a:rPr lang="en-US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4000" b="1" dirty="0"/>
              <a:t>   </a:t>
            </a:r>
            <a:r>
              <a:rPr lang="en-US" sz="4800" b="1" dirty="0"/>
              <a:t>Servant</a:t>
            </a:r>
            <a:r>
              <a:rPr lang="en-US" sz="4000" b="1" dirty="0"/>
              <a:t> </a:t>
            </a:r>
            <a:r>
              <a:rPr lang="en-US" sz="4800" b="1" dirty="0"/>
              <a:t>Leaders Point 	Followers to God  </a:t>
            </a:r>
            <a:endParaRPr lang="en-US" sz="4800" dirty="0"/>
          </a:p>
          <a:p>
            <a:pPr>
              <a:buFont typeface="Wingdings" pitchFamily="2" charset="2"/>
              <a:buChar char="v"/>
            </a:pPr>
            <a:r>
              <a:rPr lang="en-US" sz="4400" b="1" dirty="0"/>
              <a:t>  </a:t>
            </a:r>
            <a:r>
              <a:rPr lang="en-US" sz="4800" b="1" dirty="0"/>
              <a:t>They Are Servants </a:t>
            </a:r>
            <a:r>
              <a:rPr lang="en-US" sz="4800" dirty="0"/>
              <a:t>  </a:t>
            </a:r>
          </a:p>
          <a:p>
            <a:pPr>
              <a:buFont typeface="Wingdings" pitchFamily="2" charset="2"/>
              <a:buChar char="v"/>
            </a:pPr>
            <a:r>
              <a:rPr lang="en-US" sz="4400" b="1" dirty="0"/>
              <a:t>  </a:t>
            </a:r>
            <a:r>
              <a:rPr lang="en-US" sz="4800" b="1" dirty="0"/>
              <a:t>They Aren’t Perfect</a:t>
            </a:r>
          </a:p>
          <a:p>
            <a:pPr>
              <a:buFont typeface="Wingdings" pitchFamily="2" charset="2"/>
              <a:buChar char="v"/>
            </a:pPr>
            <a:r>
              <a:rPr lang="en-US" sz="4400" b="1" dirty="0"/>
              <a:t> 	They Are God’s Servants</a:t>
            </a:r>
            <a:endParaRPr lang="en-US" sz="4400" dirty="0"/>
          </a:p>
          <a:p>
            <a:pPr>
              <a:buFont typeface="Wingdings" pitchFamily="2" charset="2"/>
              <a:buChar char="v"/>
            </a:pPr>
            <a:endParaRPr lang="en-US" sz="2400" dirty="0"/>
          </a:p>
          <a:p>
            <a:pPr>
              <a:buFont typeface="Wingdings" pitchFamily="2" charset="2"/>
              <a:buChar char="v"/>
            </a:pPr>
            <a:endParaRPr lang="en-US" sz="2400" dirty="0"/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5900367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14350"/>
            <a:ext cx="9144000" cy="4724400"/>
          </a:xfrm>
        </p:spPr>
        <p:txBody>
          <a:bodyPr>
            <a:no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Unfaithfulness Of People </a:t>
            </a:r>
            <a:r>
              <a:rPr lang="en-US" sz="36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vs. 11-13</a:t>
            </a:r>
            <a:r>
              <a:rPr lang="en-US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4000" b="1" dirty="0"/>
              <a:t>  </a:t>
            </a:r>
            <a:r>
              <a:rPr lang="en-US" sz="4400" b="1" dirty="0"/>
              <a:t>They Forgot God </a:t>
            </a:r>
            <a:r>
              <a:rPr lang="en-US" sz="4400" dirty="0"/>
              <a:t>  </a:t>
            </a:r>
          </a:p>
          <a:p>
            <a:pPr>
              <a:buFont typeface="Wingdings" pitchFamily="2" charset="2"/>
              <a:buChar char="v"/>
            </a:pPr>
            <a:r>
              <a:rPr lang="en-US" sz="4400" b="1" dirty="0"/>
              <a:t>  They Ignored The 	Reminders</a:t>
            </a:r>
          </a:p>
          <a:p>
            <a:pPr>
              <a:buFont typeface="Wingdings" pitchFamily="2" charset="2"/>
              <a:buChar char="v"/>
            </a:pPr>
            <a:r>
              <a:rPr lang="en-US" sz="4400" b="1" dirty="0"/>
              <a:t>  They Walked In The Flesh</a:t>
            </a:r>
          </a:p>
          <a:p>
            <a:pPr>
              <a:buFont typeface="Wingdings" pitchFamily="2" charset="2"/>
              <a:buChar char="v"/>
            </a:pPr>
            <a:r>
              <a:rPr lang="en-US" sz="4400" b="1" dirty="0"/>
              <a:t>  They Expressed Sorrow</a:t>
            </a:r>
          </a:p>
          <a:p>
            <a:pPr marL="411480" lvl="1" indent="0">
              <a:buNone/>
            </a:pPr>
            <a:endParaRPr lang="en-US" sz="4200" b="1" dirty="0"/>
          </a:p>
          <a:p>
            <a:pPr marL="109728" indent="0">
              <a:buNone/>
            </a:pPr>
            <a:endParaRPr lang="en-US" sz="4400" dirty="0"/>
          </a:p>
          <a:p>
            <a:pPr marL="109728" indent="0">
              <a:buNone/>
            </a:pPr>
            <a:endParaRPr lang="en-US" sz="2400" dirty="0"/>
          </a:p>
          <a:p>
            <a:pPr>
              <a:buFont typeface="Wingdings" pitchFamily="2" charset="2"/>
              <a:buChar char="v"/>
            </a:pPr>
            <a:endParaRPr lang="en-US" sz="2400" dirty="0"/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31862506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38150"/>
            <a:ext cx="9144000" cy="4800600"/>
          </a:xfrm>
        </p:spPr>
        <p:txBody>
          <a:bodyPr>
            <a:noAutofit/>
          </a:bodyPr>
          <a:lstStyle/>
          <a:p>
            <a:pPr marL="0" marR="0" indent="0" algn="ctr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 b="1" dirty="0"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Judgement Of God</a:t>
            </a:r>
            <a:r>
              <a:rPr lang="en-US" sz="44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3600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vs. 14-15</a:t>
            </a:r>
            <a:r>
              <a:rPr lang="en-US" b="1" dirty="0">
                <a:effectLst/>
                <a:latin typeface="Franklin Gothic Medium" panose="020B06030201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  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buFont typeface="Wingdings" pitchFamily="2" charset="2"/>
              <a:buChar char="v"/>
            </a:pPr>
            <a:r>
              <a:rPr lang="en-US" sz="4000" b="1" dirty="0"/>
              <a:t>  </a:t>
            </a:r>
            <a:r>
              <a:rPr lang="en-US" sz="4400" b="1" dirty="0"/>
              <a:t>He Is Also A God Of Anger </a:t>
            </a:r>
            <a:r>
              <a:rPr lang="en-US" sz="4400" dirty="0"/>
              <a:t>  </a:t>
            </a:r>
          </a:p>
          <a:p>
            <a:pPr>
              <a:buFont typeface="Wingdings" pitchFamily="2" charset="2"/>
              <a:buChar char="v"/>
            </a:pPr>
            <a:r>
              <a:rPr lang="en-US" sz="4400" b="1" dirty="0"/>
              <a:t>  God Allowed Their Enemies 	To Win</a:t>
            </a:r>
          </a:p>
          <a:p>
            <a:pPr>
              <a:buFont typeface="Wingdings" pitchFamily="2" charset="2"/>
              <a:buChar char="v"/>
            </a:pPr>
            <a:r>
              <a:rPr lang="en-US" sz="4400" b="1" dirty="0"/>
              <a:t>  They Were Very Distressed</a:t>
            </a:r>
          </a:p>
          <a:p>
            <a:pPr>
              <a:buFont typeface="Wingdings" pitchFamily="2" charset="2"/>
              <a:buChar char="v"/>
            </a:pPr>
            <a:r>
              <a:rPr lang="en-US" sz="4400" b="1" dirty="0"/>
              <a:t>  They Refused To Listen</a:t>
            </a:r>
          </a:p>
          <a:p>
            <a:pPr marL="411480" lvl="1" indent="0">
              <a:buNone/>
            </a:pPr>
            <a:endParaRPr lang="en-US" sz="4200" b="1" dirty="0"/>
          </a:p>
          <a:p>
            <a:pPr marL="109728" indent="0">
              <a:buNone/>
            </a:pPr>
            <a:endParaRPr lang="en-US" sz="4400" dirty="0"/>
          </a:p>
          <a:p>
            <a:pPr marL="109728" indent="0">
              <a:buNone/>
            </a:pPr>
            <a:endParaRPr lang="en-US" sz="2400" dirty="0"/>
          </a:p>
          <a:p>
            <a:pPr>
              <a:buFont typeface="Wingdings" pitchFamily="2" charset="2"/>
              <a:buChar char="v"/>
            </a:pPr>
            <a:endParaRPr lang="en-US" sz="2400" dirty="0"/>
          </a:p>
          <a:p>
            <a:pPr lvl="0">
              <a:buNone/>
            </a:pPr>
            <a:endParaRPr lang="en-US" sz="2300" b="1" dirty="0"/>
          </a:p>
          <a:p>
            <a:pPr algn="just">
              <a:buNone/>
            </a:pPr>
            <a:r>
              <a:rPr lang="en-US" sz="3200" b="1" dirty="0"/>
              <a:t>	  </a:t>
            </a:r>
          </a:p>
          <a:p>
            <a:pPr>
              <a:buNone/>
            </a:pPr>
            <a:r>
              <a:rPr lang="en-US" sz="3200" dirty="0"/>
              <a:t> </a:t>
            </a:r>
            <a:endParaRPr lang="en-US" sz="3200" b="1" dirty="0"/>
          </a:p>
          <a:p>
            <a:pPr lvl="0" algn="just">
              <a:buNone/>
            </a:pPr>
            <a:endParaRPr lang="en-US" sz="3600" dirty="0"/>
          </a:p>
          <a:p>
            <a:pPr marL="609600" indent="-609600">
              <a:lnSpc>
                <a:spcPct val="80000"/>
              </a:lnSpc>
              <a:buNone/>
            </a:pPr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87403958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686</TotalTime>
  <Words>180</Words>
  <Application>Microsoft Office PowerPoint</Application>
  <PresentationFormat>On-screen Show (16:9)</PresentationFormat>
  <Paragraphs>62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5" baseType="lpstr">
      <vt:lpstr>Calibri</vt:lpstr>
      <vt:lpstr>Franklin Gothic Medium</vt:lpstr>
      <vt:lpstr>Georgia</vt:lpstr>
      <vt:lpstr>Trebuchet MS</vt:lpstr>
      <vt:lpstr>Wingdings</vt:lpstr>
      <vt:lpstr>Wingdings 2</vt:lpstr>
      <vt:lpstr>Urban</vt:lpstr>
      <vt:lpstr>Good Start    Bad Finish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Most Dangerous Worship</dc:title>
  <dc:creator>The Youngs</dc:creator>
  <cp:lastModifiedBy>Summers Baptist Church</cp:lastModifiedBy>
  <cp:revision>79</cp:revision>
  <dcterms:created xsi:type="dcterms:W3CDTF">2010-10-31T05:03:18Z</dcterms:created>
  <dcterms:modified xsi:type="dcterms:W3CDTF">2022-06-26T00:20:33Z</dcterms:modified>
</cp:coreProperties>
</file>