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1" r:id="rId4"/>
    <p:sldId id="267" r:id="rId5"/>
    <p:sldId id="273" r:id="rId6"/>
    <p:sldId id="274" r:id="rId7"/>
    <p:sldId id="270"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8" d="100"/>
          <a:sy n="108" d="100"/>
        </p:scale>
        <p:origin x="678"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3556000" y="0"/>
            <a:ext cx="8636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Straight Connector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sz="1800" dirty="0"/>
          </a:p>
        </p:txBody>
      </p:sp>
      <p:sp>
        <p:nvSpPr>
          <p:cNvPr id="12" name="Title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B9D9DCAA-D948-4C29-B2C3-25BB4D9C0ACC}" type="datetimeFigureOut">
              <a:rPr lang="en-US" smtClean="0"/>
              <a:pPr/>
              <a:t>10/10/2021</a:t>
            </a:fld>
            <a:endParaRPr lang="en-US" dirty="0"/>
          </a:p>
        </p:txBody>
      </p:sp>
      <p:sp>
        <p:nvSpPr>
          <p:cNvPr id="18" name="Footer Placeholder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3F1B2076-7E96-4170-A5BD-4F0DAB0015E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274956"/>
            <a:ext cx="2032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5657088" y="6557946"/>
            <a:ext cx="2669952" cy="226902"/>
          </a:xfrm>
        </p:spPr>
        <p:txBody>
          <a:bodyPr/>
          <a:lstStyle/>
          <a:p>
            <a:fld id="{B9D9DCAA-D948-4C29-B2C3-25BB4D9C0ACC}" type="datetimeFigureOut">
              <a:rPr lang="en-US" smtClean="0"/>
              <a:pPr/>
              <a:t>10/10/2021</a:t>
            </a:fld>
            <a:endParaRPr lang="en-US" dirty="0"/>
          </a:p>
        </p:txBody>
      </p:sp>
      <p:sp>
        <p:nvSpPr>
          <p:cNvPr id="5" name="Footer Placeholder 4"/>
          <p:cNvSpPr>
            <a:spLocks noGrp="1"/>
          </p:cNvSpPr>
          <p:nvPr>
            <p:ph type="ftr" sz="quarter" idx="11"/>
          </p:nvPr>
        </p:nvSpPr>
        <p:spPr>
          <a:xfrm>
            <a:off x="609600" y="6556248"/>
            <a:ext cx="4876800" cy="228600"/>
          </a:xfrm>
        </p:spPr>
        <p:txBody>
          <a:bodyPr/>
          <a:lstStyle/>
          <a:p>
            <a:endParaRPr lang="en-US" dirty="0"/>
          </a:p>
        </p:txBody>
      </p:sp>
      <p:sp>
        <p:nvSpPr>
          <p:cNvPr id="6" name="Slide Number Placeholder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3F1B2076-7E96-4170-A5BD-4F0DAB0015E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B9D9DCAA-D948-4C29-B2C3-25BB4D9C0ACC}" type="datetimeFigureOut">
              <a:rPr lang="en-US" smtClean="0"/>
              <a:pPr/>
              <a:t>10/10/2021</a:t>
            </a:fld>
            <a:endParaRPr lang="en-US" dirty="0"/>
          </a:p>
        </p:txBody>
      </p:sp>
      <p:sp>
        <p:nvSpPr>
          <p:cNvPr id="5" name="Footer Placeholder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8978603" y="6555112"/>
            <a:ext cx="784448" cy="228600"/>
          </a:xfrm>
        </p:spPr>
        <p:txBody>
          <a:bodyPr/>
          <a:lstStyle/>
          <a:p>
            <a:fld id="{3F1B2076-7E96-4170-A5BD-4F0DAB0015E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9D9DCAA-D948-4C29-B2C3-25BB4D9C0ACC}" type="datetimeFigureOut">
              <a:rPr lang="en-US" smtClean="0"/>
              <a:pPr/>
              <a:t>10/10/2021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1B2076-7E96-4170-A5BD-4F0DAB0015E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B9D9DCAA-D948-4C29-B2C3-25BB4D9C0ACC}" type="datetimeFigureOut">
              <a:rPr lang="en-US" smtClean="0"/>
              <a:pPr/>
              <a:t>10/10/2021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1B2076-7E96-4170-A5BD-4F0DAB0015E1}" type="slidenum">
              <a:rPr lang="en-US" smtClean="0"/>
              <a:pPr/>
              <a:t>‹#›</a:t>
            </a:fld>
            <a:endParaRPr lang="en-US" dirty="0"/>
          </a:p>
        </p:txBody>
      </p:sp>
      <p:sp>
        <p:nvSpPr>
          <p:cNvPr id="10" name="Picture Placeholder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a:t>Click icon to add picture</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10871200" y="0"/>
            <a:ext cx="13208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609600" y="1609416"/>
            <a:ext cx="9652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B9D9DCAA-D948-4C29-B2C3-25BB4D9C0ACC}" type="datetimeFigureOut">
              <a:rPr lang="en-US" smtClean="0"/>
              <a:pPr/>
              <a:t>10/10/2021</a:t>
            </a:fld>
            <a:endParaRPr lang="en-US" dirty="0"/>
          </a:p>
        </p:txBody>
      </p:sp>
      <p:sp>
        <p:nvSpPr>
          <p:cNvPr id="4" name="Footer Placeholder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F1B2076-7E96-4170-A5BD-4F0DAB0015E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1400" y="914400"/>
            <a:ext cx="8382000" cy="3505200"/>
          </a:xfrm>
        </p:spPr>
        <p:txBody>
          <a:bodyPr/>
          <a:lstStyle/>
          <a:p>
            <a:pPr algn="ctr"/>
            <a:r>
              <a:rPr lang="en-US" sz="6000" dirty="0">
                <a:solidFill>
                  <a:schemeClr val="bg1"/>
                </a:solidFill>
                <a:latin typeface="+mn-lt"/>
              </a:rPr>
              <a:t>The rapture of </a:t>
            </a:r>
            <a:br>
              <a:rPr lang="en-US" sz="6000" dirty="0">
                <a:solidFill>
                  <a:schemeClr val="bg1"/>
                </a:solidFill>
                <a:latin typeface="+mn-lt"/>
              </a:rPr>
            </a:br>
            <a:r>
              <a:rPr lang="en-US" sz="6000" dirty="0">
                <a:solidFill>
                  <a:schemeClr val="bg1"/>
                </a:solidFill>
                <a:latin typeface="+mn-lt"/>
              </a:rPr>
              <a:t>the saints</a:t>
            </a:r>
            <a:br>
              <a:rPr lang="en-US" dirty="0"/>
            </a:br>
            <a:br>
              <a:rPr lang="en-US" dirty="0"/>
            </a:br>
            <a:br>
              <a:rPr lang="en-US" dirty="0"/>
            </a:br>
            <a:endParaRPr lang="en-US" dirty="0"/>
          </a:p>
        </p:txBody>
      </p:sp>
      <p:sp>
        <p:nvSpPr>
          <p:cNvPr id="3" name="Subtitle 2"/>
          <p:cNvSpPr>
            <a:spLocks noGrp="1"/>
          </p:cNvSpPr>
          <p:nvPr>
            <p:ph type="subTitle" idx="1"/>
          </p:nvPr>
        </p:nvSpPr>
        <p:spPr>
          <a:xfrm>
            <a:off x="3810000" y="3539864"/>
            <a:ext cx="8153400" cy="1101248"/>
          </a:xfrm>
        </p:spPr>
        <p:txBody>
          <a:bodyPr/>
          <a:lstStyle/>
          <a:p>
            <a:r>
              <a:rPr lang="en-US" sz="5400" b="1" dirty="0"/>
              <a:t>1 Thessalonians 4 :13-18</a:t>
            </a:r>
          </a:p>
          <a:p>
            <a:pPr algn="ctr"/>
            <a:endParaRPr lang="en-US" sz="2400" b="1"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0591800" cy="6553200"/>
          </a:xfrm>
        </p:spPr>
        <p:txBody>
          <a:bodyPr>
            <a:normAutofit/>
          </a:bodyPr>
          <a:lstStyle/>
          <a:p>
            <a:pPr marL="0" lvl="0" indent="0">
              <a:buNone/>
            </a:pPr>
            <a:r>
              <a:rPr lang="en-US" sz="4800" b="1" dirty="0"/>
              <a:t> </a:t>
            </a:r>
          </a:p>
          <a:p>
            <a:pPr lvl="0"/>
            <a:r>
              <a:rPr lang="en-US" sz="4800" b="1" dirty="0">
                <a:latin typeface="+mj-lt"/>
              </a:rPr>
              <a:t> QUESTIONS ABOUT THE RAPTURE</a:t>
            </a:r>
          </a:p>
          <a:p>
            <a:pPr lvl="0"/>
            <a:endParaRPr lang="en-US" sz="4800" b="1" dirty="0">
              <a:latin typeface="+mj-lt"/>
            </a:endParaRPr>
          </a:p>
          <a:p>
            <a:pPr lvl="0"/>
            <a:r>
              <a:rPr lang="en-US" sz="4800" b="1" dirty="0">
                <a:latin typeface="+mj-lt"/>
              </a:rPr>
              <a:t> OBJECTIONS TO THE RAPTURE</a:t>
            </a:r>
          </a:p>
          <a:p>
            <a:pPr lvl="0"/>
            <a:endParaRPr lang="en-US" sz="4800" b="1" dirty="0">
              <a:latin typeface="+mj-lt"/>
            </a:endParaRPr>
          </a:p>
          <a:p>
            <a:pPr lvl="0"/>
            <a:r>
              <a:rPr lang="en-US" sz="4800" b="1" dirty="0">
                <a:latin typeface="+mj-lt"/>
              </a:rPr>
              <a:t>CONFUSION ABOUT THE RAPTURE</a:t>
            </a:r>
          </a:p>
          <a:p>
            <a:pPr lvl="0"/>
            <a:endParaRPr lang="en-US" sz="4800" b="1" dirty="0"/>
          </a:p>
          <a:p>
            <a:pPr marL="0" lvl="0" indent="0">
              <a:buNone/>
            </a:pPr>
            <a:r>
              <a:rPr lang="en-US" sz="4800" b="1" dirty="0"/>
              <a:t>   </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F5B65-A823-47E3-A8B7-778CC2F7F041}"/>
              </a:ext>
            </a:extLst>
          </p:cNvPr>
          <p:cNvSpPr>
            <a:spLocks noGrp="1"/>
          </p:cNvSpPr>
          <p:nvPr>
            <p:ph type="title"/>
          </p:nvPr>
        </p:nvSpPr>
        <p:spPr>
          <a:xfrm>
            <a:off x="609600" y="320040"/>
            <a:ext cx="10058400" cy="670560"/>
          </a:xfrm>
        </p:spPr>
        <p:txBody>
          <a:bodyPr>
            <a:noAutofit/>
          </a:bodyPr>
          <a:lstStyle/>
          <a:p>
            <a:r>
              <a:rPr lang="en-US" sz="4800" dirty="0">
                <a:solidFill>
                  <a:schemeClr val="tx1"/>
                </a:solidFill>
              </a:rPr>
              <a:t>Views concerning the rapture</a:t>
            </a:r>
          </a:p>
        </p:txBody>
      </p:sp>
      <p:sp>
        <p:nvSpPr>
          <p:cNvPr id="3" name="Content Placeholder 2">
            <a:extLst>
              <a:ext uri="{FF2B5EF4-FFF2-40B4-BE49-F238E27FC236}">
                <a16:creationId xmlns:a16="http://schemas.microsoft.com/office/drawing/2014/main" id="{37786194-2404-4B58-A161-0C064014A31B}"/>
              </a:ext>
            </a:extLst>
          </p:cNvPr>
          <p:cNvSpPr>
            <a:spLocks noGrp="1"/>
          </p:cNvSpPr>
          <p:nvPr>
            <p:ph idx="1"/>
          </p:nvPr>
        </p:nvSpPr>
        <p:spPr>
          <a:xfrm>
            <a:off x="609600" y="1143000"/>
            <a:ext cx="9652000" cy="5312736"/>
          </a:xfrm>
        </p:spPr>
        <p:txBody>
          <a:bodyPr>
            <a:normAutofit/>
          </a:bodyPr>
          <a:lstStyle/>
          <a:p>
            <a:r>
              <a:rPr lang="en-US" sz="4800" dirty="0"/>
              <a:t> 	</a:t>
            </a:r>
            <a:r>
              <a:rPr lang="en-US" sz="4800" b="1" dirty="0"/>
              <a:t>Pre-tribulation View</a:t>
            </a:r>
          </a:p>
          <a:p>
            <a:endParaRPr lang="en-US" sz="4800" b="1" dirty="0"/>
          </a:p>
          <a:p>
            <a:r>
              <a:rPr lang="en-US" sz="4800" b="1" dirty="0"/>
              <a:t> 	Mid-tribulation View</a:t>
            </a:r>
          </a:p>
          <a:p>
            <a:endParaRPr lang="en-US" sz="4800" b="1" dirty="0"/>
          </a:p>
          <a:p>
            <a:r>
              <a:rPr lang="en-US" sz="4800" b="1" dirty="0"/>
              <a:t> 	Post-tribulation View</a:t>
            </a:r>
          </a:p>
        </p:txBody>
      </p:sp>
    </p:spTree>
    <p:extLst>
      <p:ext uri="{BB962C8B-B14F-4D97-AF65-F5344CB8AC3E}">
        <p14:creationId xmlns:p14="http://schemas.microsoft.com/office/powerpoint/2010/main" val="348526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10744200" cy="6477000"/>
          </a:xfrm>
        </p:spPr>
        <p:txBody>
          <a:bodyPr>
            <a:normAutofit/>
          </a:bodyPr>
          <a:lstStyle/>
          <a:p>
            <a:pPr marL="0" indent="0" algn="just">
              <a:buNone/>
            </a:pPr>
            <a:r>
              <a:rPr lang="en-US" sz="5400" b="1" dirty="0"/>
              <a:t>1 Thessalonians 4 </a:t>
            </a:r>
            <a:r>
              <a:rPr lang="en-US" sz="4800" b="1" i="0" baseline="30000" dirty="0">
                <a:solidFill>
                  <a:srgbClr val="000000"/>
                </a:solidFill>
                <a:effectLst/>
                <a:latin typeface="system-ui"/>
              </a:rPr>
              <a:t>13 </a:t>
            </a:r>
            <a:r>
              <a:rPr lang="en-US" sz="4800" b="1" i="0" dirty="0">
                <a:solidFill>
                  <a:srgbClr val="000000"/>
                </a:solidFill>
                <a:effectLst/>
                <a:latin typeface="system-ui"/>
              </a:rPr>
              <a:t>But I would not have you to be ignorant, brethren, concerning them which are asleep, that ye sorrow not, even as others which have no hope.</a:t>
            </a:r>
          </a:p>
          <a:p>
            <a:pPr marL="0" indent="0" algn="just">
              <a:buNone/>
            </a:pPr>
            <a:r>
              <a:rPr lang="en-US" sz="4800" b="1" i="0" baseline="30000" dirty="0">
                <a:solidFill>
                  <a:srgbClr val="000000"/>
                </a:solidFill>
                <a:effectLst/>
                <a:latin typeface="system-ui"/>
              </a:rPr>
              <a:t>14 </a:t>
            </a:r>
            <a:r>
              <a:rPr lang="en-US" sz="4800" b="1" i="0" dirty="0">
                <a:solidFill>
                  <a:srgbClr val="000000"/>
                </a:solidFill>
                <a:effectLst/>
                <a:latin typeface="system-ui"/>
              </a:rPr>
              <a:t>For if we believe that Jesus died and rose again, even so them also which sleep in Jesus will God bring with him.</a:t>
            </a:r>
          </a:p>
          <a:p>
            <a:pPr>
              <a:buNone/>
            </a:pPr>
            <a:endParaRPr lang="en-US" sz="5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10744200" cy="6477000"/>
          </a:xfrm>
        </p:spPr>
        <p:txBody>
          <a:bodyPr>
            <a:normAutofit lnSpcReduction="10000"/>
          </a:bodyPr>
          <a:lstStyle/>
          <a:p>
            <a:pPr marL="0" indent="0" algn="just">
              <a:buNone/>
            </a:pPr>
            <a:r>
              <a:rPr lang="en-US" sz="4800" b="1" i="0" baseline="30000" dirty="0">
                <a:solidFill>
                  <a:srgbClr val="000000"/>
                </a:solidFill>
                <a:effectLst/>
                <a:latin typeface="system-ui"/>
              </a:rPr>
              <a:t>15 </a:t>
            </a:r>
            <a:r>
              <a:rPr lang="en-US" sz="4800" b="1" i="0" dirty="0">
                <a:solidFill>
                  <a:srgbClr val="000000"/>
                </a:solidFill>
                <a:effectLst/>
                <a:latin typeface="system-ui"/>
              </a:rPr>
              <a:t>For this we say unto you by the word of the Lord, that we which are alive and remain unto the coming of the Lord shall not prevent them which are asleep.</a:t>
            </a:r>
          </a:p>
          <a:p>
            <a:pPr marL="0" indent="0" algn="just">
              <a:buNone/>
            </a:pPr>
            <a:r>
              <a:rPr lang="en-US" sz="4800" b="1" i="0" baseline="30000" dirty="0">
                <a:solidFill>
                  <a:srgbClr val="000000"/>
                </a:solidFill>
                <a:effectLst/>
                <a:latin typeface="system-ui"/>
              </a:rPr>
              <a:t>16 </a:t>
            </a:r>
            <a:r>
              <a:rPr lang="en-US" sz="4800" b="1" i="0" dirty="0">
                <a:solidFill>
                  <a:srgbClr val="000000"/>
                </a:solidFill>
                <a:effectLst/>
                <a:latin typeface="system-ui"/>
              </a:rPr>
              <a:t>For the Lord himself shall descend from heaven with a shout, with the voice of the archangel, and with the trump of God: and the dead in Christ shall rise first:</a:t>
            </a:r>
          </a:p>
          <a:p>
            <a:pPr>
              <a:buNone/>
            </a:pPr>
            <a:endParaRPr lang="en-US" sz="5400" b="1" dirty="0"/>
          </a:p>
        </p:txBody>
      </p:sp>
    </p:spTree>
    <p:extLst>
      <p:ext uri="{BB962C8B-B14F-4D97-AF65-F5344CB8AC3E}">
        <p14:creationId xmlns:p14="http://schemas.microsoft.com/office/powerpoint/2010/main" val="3767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10744200" cy="6477000"/>
          </a:xfrm>
        </p:spPr>
        <p:txBody>
          <a:bodyPr>
            <a:normAutofit/>
          </a:bodyPr>
          <a:lstStyle/>
          <a:p>
            <a:pPr marL="0" indent="0" algn="just">
              <a:buNone/>
            </a:pPr>
            <a:r>
              <a:rPr lang="en-US" sz="4800" b="1" i="0" baseline="30000" dirty="0">
                <a:solidFill>
                  <a:srgbClr val="000000"/>
                </a:solidFill>
                <a:effectLst/>
                <a:latin typeface="system-ui"/>
              </a:rPr>
              <a:t>17 </a:t>
            </a:r>
            <a:r>
              <a:rPr lang="en-US" sz="4800" b="1" i="0" dirty="0">
                <a:solidFill>
                  <a:srgbClr val="000000"/>
                </a:solidFill>
                <a:effectLst/>
                <a:latin typeface="system-ui"/>
              </a:rPr>
              <a:t>Then we which are alive and remain shall be caught up together with them in the clouds, to meet the Lord in the air: and so shall we ever be with the Lord.</a:t>
            </a:r>
          </a:p>
          <a:p>
            <a:pPr marL="0" indent="0" algn="just">
              <a:buNone/>
            </a:pPr>
            <a:r>
              <a:rPr lang="en-US" sz="4800" b="1" i="0" baseline="30000" dirty="0">
                <a:solidFill>
                  <a:srgbClr val="000000"/>
                </a:solidFill>
                <a:effectLst/>
                <a:latin typeface="system-ui"/>
              </a:rPr>
              <a:t>18 </a:t>
            </a:r>
            <a:r>
              <a:rPr lang="en-US" sz="4800" b="1" i="0" dirty="0">
                <a:solidFill>
                  <a:srgbClr val="000000"/>
                </a:solidFill>
                <a:effectLst/>
                <a:latin typeface="system-ui"/>
              </a:rPr>
              <a:t>Wherefore comfort one another with these words.</a:t>
            </a:r>
            <a:endParaRPr lang="en-US" sz="3600" b="0" i="0" dirty="0">
              <a:solidFill>
                <a:srgbClr val="000000"/>
              </a:solidFill>
              <a:effectLst/>
              <a:latin typeface="system-ui"/>
            </a:endParaRPr>
          </a:p>
          <a:p>
            <a:pPr>
              <a:buNone/>
            </a:pPr>
            <a:endParaRPr lang="en-US" sz="5400" b="1" dirty="0"/>
          </a:p>
        </p:txBody>
      </p:sp>
    </p:spTree>
    <p:extLst>
      <p:ext uri="{BB962C8B-B14F-4D97-AF65-F5344CB8AC3E}">
        <p14:creationId xmlns:p14="http://schemas.microsoft.com/office/powerpoint/2010/main" val="19020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10668000" cy="6629400"/>
          </a:xfrm>
        </p:spPr>
        <p:txBody>
          <a:bodyPr>
            <a:noAutofit/>
          </a:bodyPr>
          <a:lstStyle/>
          <a:p>
            <a:pPr marL="0" indent="0" algn="ctr">
              <a:buNone/>
            </a:pPr>
            <a:r>
              <a:rPr lang="en-US" sz="5400" b="1" dirty="0"/>
              <a:t>   </a:t>
            </a:r>
            <a:r>
              <a:rPr lang="en-US" sz="5400" b="1" dirty="0">
                <a:latin typeface="+mj-lt"/>
              </a:rPr>
              <a:t>Why I Believe In The </a:t>
            </a:r>
          </a:p>
          <a:p>
            <a:pPr marL="0" indent="0" algn="ctr">
              <a:buNone/>
            </a:pPr>
            <a:r>
              <a:rPr lang="en-US" sz="5400" b="1" dirty="0">
                <a:latin typeface="+mj-lt"/>
              </a:rPr>
              <a:t>Pre-tribulation Rapture</a:t>
            </a:r>
          </a:p>
          <a:p>
            <a:pPr marL="0" indent="0">
              <a:buNone/>
            </a:pPr>
            <a:endParaRPr lang="en-US" sz="4000" b="1" dirty="0"/>
          </a:p>
          <a:p>
            <a:r>
              <a:rPr lang="en-US" sz="4800" b="1" dirty="0"/>
              <a:t> 	God’s People Will Not Experience     	The Wrath Of God</a:t>
            </a:r>
          </a:p>
          <a:p>
            <a:r>
              <a:rPr lang="en-US" sz="4800" b="1" dirty="0"/>
              <a:t> 	God’s People Must Be Removed 	Before The Antichrist Comes</a:t>
            </a:r>
            <a:endParaRPr lang="en-US" sz="2000" b="1" dirty="0"/>
          </a:p>
          <a:p>
            <a:pPr marL="0" indent="0">
              <a:buNone/>
            </a:pPr>
            <a:endParaRPr lang="en-US" sz="3500" b="1" dirty="0"/>
          </a:p>
          <a:p>
            <a:pPr>
              <a:buNone/>
            </a:pPr>
            <a:endParaRPr lang="en-US" sz="2800" dirty="0"/>
          </a:p>
          <a:p>
            <a:endParaRPr lang="en-US" sz="2800" dirty="0"/>
          </a:p>
          <a:p>
            <a:pPr>
              <a:buNone/>
            </a:pPr>
            <a:r>
              <a:rPr lang="en-US" sz="2400" b="1" dirty="0"/>
              <a:t>  </a:t>
            </a:r>
            <a:endParaRPr lang="en-US" sz="2400" dirty="0"/>
          </a:p>
          <a:p>
            <a:endParaRPr lang="en-US" sz="2800"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10668000" cy="6629400"/>
          </a:xfrm>
        </p:spPr>
        <p:txBody>
          <a:bodyPr>
            <a:noAutofit/>
          </a:bodyPr>
          <a:lstStyle/>
          <a:p>
            <a:pPr marL="0" indent="0" algn="ctr">
              <a:buNone/>
            </a:pPr>
            <a:r>
              <a:rPr lang="en-US" sz="4000" b="1" dirty="0"/>
              <a:t>   </a:t>
            </a:r>
            <a:r>
              <a:rPr lang="en-US" sz="5400" b="1" dirty="0">
                <a:latin typeface="+mj-lt"/>
              </a:rPr>
              <a:t>Why I Believe In The </a:t>
            </a:r>
          </a:p>
          <a:p>
            <a:pPr marL="0" indent="0" algn="ctr">
              <a:buNone/>
            </a:pPr>
            <a:r>
              <a:rPr lang="en-US" sz="5400" b="1" dirty="0">
                <a:latin typeface="+mj-lt"/>
              </a:rPr>
              <a:t>Pre-tribulation Rapture</a:t>
            </a:r>
          </a:p>
          <a:p>
            <a:pPr marL="0" indent="0" algn="ctr">
              <a:buNone/>
            </a:pPr>
            <a:endParaRPr lang="en-US" sz="5400" b="1" u="sng" dirty="0"/>
          </a:p>
          <a:p>
            <a:r>
              <a:rPr lang="en-US" sz="4800" dirty="0"/>
              <a:t> 	</a:t>
            </a:r>
            <a:r>
              <a:rPr lang="en-US" sz="4800" b="1" dirty="0"/>
              <a:t>The Church Is Never Mentioned 	As Being In The Great Tribulation</a:t>
            </a:r>
          </a:p>
          <a:p>
            <a:r>
              <a:rPr lang="en-US" sz="4800" b="1" dirty="0"/>
              <a:t>  	The Jewish Marriage Covenant</a:t>
            </a:r>
          </a:p>
          <a:p>
            <a:r>
              <a:rPr lang="en-US" sz="4800" b="1" dirty="0"/>
              <a:t> 	The Words Of Jesus Himself</a:t>
            </a:r>
          </a:p>
          <a:p>
            <a:pPr marL="0" indent="0">
              <a:buNone/>
            </a:pPr>
            <a:endParaRPr lang="en-US" sz="3500" b="1" dirty="0"/>
          </a:p>
          <a:p>
            <a:pPr>
              <a:buNone/>
            </a:pPr>
            <a:endParaRPr lang="en-US" sz="2800" dirty="0"/>
          </a:p>
          <a:p>
            <a:endParaRPr lang="en-US" sz="2800" dirty="0"/>
          </a:p>
          <a:p>
            <a:pPr>
              <a:buNone/>
            </a:pPr>
            <a:r>
              <a:rPr lang="en-US" sz="2400" b="1" dirty="0"/>
              <a:t>  </a:t>
            </a:r>
            <a:endParaRPr lang="en-US" sz="2400" dirty="0"/>
          </a:p>
          <a:p>
            <a:endParaRPr lang="en-US" sz="2800" dirty="0"/>
          </a:p>
          <a:p>
            <a:endParaRPr lang="en-US" dirty="0"/>
          </a:p>
        </p:txBody>
      </p:sp>
    </p:spTree>
    <p:extLst>
      <p:ext uri="{BB962C8B-B14F-4D97-AF65-F5344CB8AC3E}">
        <p14:creationId xmlns:p14="http://schemas.microsoft.com/office/powerpoint/2010/main" val="961851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259</TotalTime>
  <Words>293</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system-ui</vt:lpstr>
      <vt:lpstr>Trebuchet MS</vt:lpstr>
      <vt:lpstr>Wingdings</vt:lpstr>
      <vt:lpstr>Wingdings 2</vt:lpstr>
      <vt:lpstr>Opulent</vt:lpstr>
      <vt:lpstr>The rapture of  the saints   </vt:lpstr>
      <vt:lpstr>PowerPoint Presentation</vt:lpstr>
      <vt:lpstr>Views concerning the rapture</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Blessing in a Box of Bones</dc:title>
  <dc:creator>Paul</dc:creator>
  <cp:lastModifiedBy>Summers Baptist Church</cp:lastModifiedBy>
  <cp:revision>39</cp:revision>
  <dcterms:created xsi:type="dcterms:W3CDTF">2013-04-14T03:16:55Z</dcterms:created>
  <dcterms:modified xsi:type="dcterms:W3CDTF">2021-10-10T14:56:00Z</dcterms:modified>
</cp:coreProperties>
</file>