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2" r:id="rId4"/>
    <p:sldId id="263" r:id="rId5"/>
    <p:sldId id="264" r:id="rId6"/>
    <p:sldId id="265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40" autoAdjust="0"/>
  </p:normalViewPr>
  <p:slideViewPr>
    <p:cSldViewPr>
      <p:cViewPr varScale="1">
        <p:scale>
          <a:sx n="97" d="100"/>
          <a:sy n="97" d="100"/>
        </p:scale>
        <p:origin x="1064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7/10/21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7/10/21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7/10/21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7/10/21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7/10/21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7/10/21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7/10/21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7/10/21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7/10/21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7/10/21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5CDD5852-9499-4F1F-BA51-CB3C634FE756}" type="datetimeFigureOut">
              <a:rPr lang="en-US" smtClean="0"/>
              <a:pPr/>
              <a:t>7/10/21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CDD5852-9499-4F1F-BA51-CB3C634FE756}" type="datetimeFigureOut">
              <a:rPr lang="en-US" smtClean="0"/>
              <a:pPr/>
              <a:t>7/10/21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What Matters Most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Jonah 4:1-11</a:t>
            </a:r>
            <a:endParaRPr lang="en-US"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Jonah 4:1-11 KJV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11887200" cy="5105400"/>
          </a:xfrm>
        </p:spPr>
        <p:txBody>
          <a:bodyPr>
            <a:normAutofit fontScale="85000" lnSpcReduction="10000"/>
          </a:bodyPr>
          <a:lstStyle/>
          <a:p>
            <a:pPr marL="118872" indent="0" algn="l">
              <a:buNone/>
            </a:pPr>
            <a:r>
              <a:rPr lang="en-US" sz="5200" b="1" i="0" dirty="0">
                <a:solidFill>
                  <a:srgbClr val="000000"/>
                </a:solidFill>
                <a:effectLst/>
                <a:latin typeface="system-ui"/>
              </a:rPr>
              <a:t>But it displeased Jonah exceedingly, and he was very angry.</a:t>
            </a:r>
          </a:p>
          <a:p>
            <a:pPr marL="118872" indent="0" algn="l">
              <a:buNone/>
            </a:pPr>
            <a:r>
              <a:rPr lang="en-US" sz="5200" b="1" i="0" baseline="30000" dirty="0">
                <a:solidFill>
                  <a:srgbClr val="000000"/>
                </a:solidFill>
                <a:effectLst/>
                <a:latin typeface="system-ui"/>
              </a:rPr>
              <a:t>2 </a:t>
            </a:r>
            <a:r>
              <a:rPr lang="en-US" sz="5200" b="1" i="0" dirty="0">
                <a:solidFill>
                  <a:srgbClr val="000000"/>
                </a:solidFill>
                <a:effectLst/>
                <a:latin typeface="system-ui"/>
              </a:rPr>
              <a:t>And he prayed unto the </a:t>
            </a:r>
            <a:r>
              <a:rPr lang="en-US" sz="52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5200" b="1" i="0" dirty="0">
                <a:solidFill>
                  <a:srgbClr val="000000"/>
                </a:solidFill>
                <a:effectLst/>
                <a:latin typeface="system-ui"/>
              </a:rPr>
              <a:t>, and said, I pray thee, O </a:t>
            </a:r>
            <a:r>
              <a:rPr lang="en-US" sz="52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5200" b="1" i="0" dirty="0">
                <a:solidFill>
                  <a:srgbClr val="000000"/>
                </a:solidFill>
                <a:effectLst/>
                <a:latin typeface="system-ui"/>
              </a:rPr>
              <a:t>, was not this my saying, when I was yet in my country? Therefore I fled before unto Tarshish: for I knew that thou art a gracious God, and merciful, slow to anger, and of great kindness, and </a:t>
            </a:r>
            <a:r>
              <a:rPr lang="en-US" sz="5200" b="1" i="0" dirty="0" err="1">
                <a:solidFill>
                  <a:srgbClr val="000000"/>
                </a:solidFill>
                <a:effectLst/>
                <a:latin typeface="system-ui"/>
              </a:rPr>
              <a:t>repentest</a:t>
            </a:r>
            <a:r>
              <a:rPr lang="en-US" sz="5200" b="1" i="0" dirty="0">
                <a:solidFill>
                  <a:srgbClr val="000000"/>
                </a:solidFill>
                <a:effectLst/>
                <a:latin typeface="system-ui"/>
              </a:rPr>
              <a:t> thee of the evil</a:t>
            </a:r>
            <a:r>
              <a:rPr lang="en-US" sz="5200" b="0" i="0" dirty="0">
                <a:solidFill>
                  <a:srgbClr val="000000"/>
                </a:solidFill>
                <a:effectLst/>
                <a:latin typeface="system-ui"/>
              </a:rPr>
              <a:t>.</a:t>
            </a:r>
          </a:p>
          <a:p>
            <a:pPr marL="118872" indent="0" algn="l">
              <a:buNone/>
            </a:pPr>
            <a:endParaRPr lang="en-US" sz="5200" b="0" i="0" dirty="0">
              <a:solidFill>
                <a:srgbClr val="000000"/>
              </a:solidFill>
              <a:effectLst/>
              <a:latin typeface="system-ui"/>
            </a:endParaRPr>
          </a:p>
          <a:p>
            <a:pPr marL="118872" indent="0">
              <a:buNone/>
            </a:pPr>
            <a:endParaRPr lang="en-US" b="1" dirty="0"/>
          </a:p>
          <a:p>
            <a:pPr marL="118872" indent="0">
              <a:buNone/>
            </a:pPr>
            <a:endParaRPr lang="en-US" sz="4400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11887200" cy="5029200"/>
          </a:xfrm>
        </p:spPr>
        <p:txBody>
          <a:bodyPr>
            <a:normAutofit lnSpcReduction="10000"/>
          </a:bodyPr>
          <a:lstStyle/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3 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Therefore now, O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, take, I beseech thee, my life from me; for it is better for me to die than to live.</a:t>
            </a:r>
          </a:p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4 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Then said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, Doest thou well to be angry?</a:t>
            </a:r>
          </a:p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5 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So Jonah went out of the city, and sat on the east side of the city, and there made him a booth, and sat under it in the shadow, till he might see what would become of the city.</a:t>
            </a:r>
          </a:p>
          <a:p>
            <a:pPr marL="118872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11887200" cy="5181600"/>
          </a:xfrm>
        </p:spPr>
        <p:txBody>
          <a:bodyPr>
            <a:normAutofit/>
          </a:bodyPr>
          <a:lstStyle/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6 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 God prepared a gourd, and made it to come up over Jonah, that it might be a shadow over his head, to deliver him from his grief. So Jonah was exceeding glad of the gourd.</a:t>
            </a:r>
          </a:p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7 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But God prepared a worm when the morning rose the next day, and it smote the gourd that it withered.</a:t>
            </a:r>
          </a:p>
          <a:p>
            <a:pPr marL="118872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0"/>
            <a:ext cx="12039600" cy="5334000"/>
          </a:xfrm>
        </p:spPr>
        <p:txBody>
          <a:bodyPr>
            <a:normAutofit lnSpcReduction="10000"/>
          </a:bodyPr>
          <a:lstStyle/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8 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it came to pass, when the sun did arise, that God prepared a vehement east wind; and the sun beat upon the head of Jonah, that he fainted, and wished in himself to die, and said, It is better for me to die than to live.</a:t>
            </a:r>
          </a:p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9 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God said to Jonah, Doest thou well to be angry for the gourd? And he said, I do well to be angry, even unto death.</a:t>
            </a:r>
          </a:p>
          <a:p>
            <a:pPr marL="11887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734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0"/>
            <a:ext cx="12039600" cy="5334000"/>
          </a:xfrm>
        </p:spPr>
        <p:txBody>
          <a:bodyPr>
            <a:normAutofit lnSpcReduction="10000"/>
          </a:bodyPr>
          <a:lstStyle/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10 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Then said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, Thou hast had pity on the gourd, for the which thou hast not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laboured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, neither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madest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 it grow; which came up in a night, and perished in a night:</a:t>
            </a:r>
          </a:p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11 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should not I spare Nineveh, that great city, wherein are more than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sixscore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 thousand persons that cannot discern between their right hand and their left hand; and also much cattle?</a:t>
            </a:r>
          </a:p>
          <a:p>
            <a:pPr marL="11887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895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11353800" cy="1252728"/>
          </a:xfrm>
        </p:spPr>
        <p:txBody>
          <a:bodyPr>
            <a:noAutofit/>
          </a:bodyPr>
          <a:lstStyle/>
          <a:p>
            <a:pPr algn="ctr"/>
            <a:r>
              <a:rPr lang="en-US" sz="5400" dirty="0"/>
              <a:t>What Matters Most?    We Should</a:t>
            </a:r>
            <a:r>
              <a:rPr lang="en-US" sz="4400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09800"/>
            <a:ext cx="11887200" cy="4492752"/>
          </a:xfrm>
        </p:spPr>
        <p:txBody>
          <a:bodyPr>
            <a:normAutofit/>
          </a:bodyPr>
          <a:lstStyle/>
          <a:p>
            <a:r>
              <a:rPr lang="en-US" sz="4800" b="1" dirty="0"/>
              <a:t>Be Joyful Over A God Who </a:t>
            </a:r>
            <a:r>
              <a:rPr lang="en-US" sz="4800" b="1"/>
              <a:t>Loves    vs</a:t>
            </a:r>
            <a:r>
              <a:rPr lang="en-US" sz="4800" b="1" dirty="0"/>
              <a:t>. 1-4</a:t>
            </a:r>
          </a:p>
          <a:p>
            <a:pPr marL="118872" indent="0">
              <a:buNone/>
            </a:pPr>
            <a:endParaRPr lang="en-US" sz="2000" b="1" dirty="0"/>
          </a:p>
          <a:p>
            <a:r>
              <a:rPr lang="en-US" sz="4800" b="1" dirty="0"/>
              <a:t>Be Grateful For A God Who Gives    vs. 4-10</a:t>
            </a:r>
          </a:p>
          <a:p>
            <a:pPr marL="118872" indent="0">
              <a:buNone/>
            </a:pPr>
            <a:endParaRPr lang="en-US" sz="2000" b="1" dirty="0"/>
          </a:p>
          <a:p>
            <a:r>
              <a:rPr lang="en-US" sz="4800" b="1" dirty="0"/>
              <a:t>Be Mindful Of A God Who Saves       vs. 11  </a:t>
            </a:r>
          </a:p>
          <a:p>
            <a:pPr marL="118872" indent="0">
              <a:buNone/>
            </a:pPr>
            <a:endParaRPr lang="en-US" sz="2000" b="1" dirty="0"/>
          </a:p>
          <a:p>
            <a:pPr>
              <a:buNone/>
            </a:pPr>
            <a:r>
              <a:rPr lang="en-US" b="1" dirty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333</TotalTime>
  <Words>445</Words>
  <Application>Microsoft Macintosh PowerPoint</Application>
  <PresentationFormat>Widescreen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Corbel</vt:lpstr>
      <vt:lpstr>system-ui</vt:lpstr>
      <vt:lpstr>Wingdings</vt:lpstr>
      <vt:lpstr>Wingdings 2</vt:lpstr>
      <vt:lpstr>Wingdings 3</vt:lpstr>
      <vt:lpstr>Module</vt:lpstr>
      <vt:lpstr>What Matters Most</vt:lpstr>
      <vt:lpstr>Jonah 4:1-11 KJV</vt:lpstr>
      <vt:lpstr>PowerPoint Presentation</vt:lpstr>
      <vt:lpstr>PowerPoint Presentation</vt:lpstr>
      <vt:lpstr>PowerPoint Presentation</vt:lpstr>
      <vt:lpstr>PowerPoint Presentation</vt:lpstr>
      <vt:lpstr>What Matters Most?    We Should: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Make A Marriage Work</dc:title>
  <dc:creator>SBC</dc:creator>
  <cp:lastModifiedBy>Summers Baptist Church</cp:lastModifiedBy>
  <cp:revision>21</cp:revision>
  <dcterms:created xsi:type="dcterms:W3CDTF">2013-02-10T16:06:46Z</dcterms:created>
  <dcterms:modified xsi:type="dcterms:W3CDTF">2021-07-11T01:01:19Z</dcterms:modified>
</cp:coreProperties>
</file>