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6" r:id="rId4"/>
    <p:sldId id="267" r:id="rId5"/>
    <p:sldId id="268" r:id="rId6"/>
    <p:sldId id="260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6/27/2021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1125200" cy="1673352"/>
          </a:xfrm>
        </p:spPr>
        <p:txBody>
          <a:bodyPr>
            <a:normAutofit/>
          </a:bodyPr>
          <a:lstStyle/>
          <a:p>
            <a:r>
              <a:rPr lang="en-US" sz="7200" dirty="0"/>
              <a:t>The Power of IF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Romans 10:9-10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The Uses of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11734800" cy="4873752"/>
          </a:xfrm>
        </p:spPr>
        <p:txBody>
          <a:bodyPr>
            <a:normAutofit/>
          </a:bodyPr>
          <a:lstStyle/>
          <a:p>
            <a:pPr lvl="0"/>
            <a:r>
              <a:rPr lang="en-US" sz="5400" b="1" dirty="0">
                <a:latin typeface="Franklin Gothic Medium" panose="020B0603020102020204" pitchFamily="34" charset="0"/>
              </a:rPr>
              <a:t>If Can Be Used As A Warning</a:t>
            </a:r>
          </a:p>
          <a:p>
            <a:pPr algn="just">
              <a:buNone/>
            </a:pPr>
            <a:endParaRPr lang="en-US" sz="4800" b="1" dirty="0">
              <a:latin typeface="Franklin Gothic Medium" panose="020B0603020102020204" pitchFamily="34" charset="0"/>
            </a:endParaRPr>
          </a:p>
          <a:p>
            <a:pPr lvl="0"/>
            <a:r>
              <a:rPr lang="en-US" sz="5400" b="1" dirty="0">
                <a:latin typeface="Franklin Gothic Medium" panose="020B0603020102020204" pitchFamily="34" charset="0"/>
              </a:rPr>
              <a:t>If Can Be Used As A Prediction </a:t>
            </a:r>
          </a:p>
          <a:p>
            <a:pPr marL="118872" indent="0" algn="just">
              <a:buNone/>
            </a:pPr>
            <a:endParaRPr lang="en-US" sz="4800" b="1" dirty="0">
              <a:latin typeface="Franklin Gothic Medium" panose="020B0603020102020204" pitchFamily="34" charset="0"/>
            </a:endParaRPr>
          </a:p>
          <a:p>
            <a:pPr lvl="0"/>
            <a:r>
              <a:rPr lang="en-US" sz="5400" b="1" dirty="0">
                <a:latin typeface="Franklin Gothic Medium" panose="020B0603020102020204" pitchFamily="34" charset="0"/>
              </a:rPr>
              <a:t>If Can Be Used As A Question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5440-FCF2-486A-9423-4031C23D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447800"/>
            <a:ext cx="12039600" cy="5334000"/>
          </a:xfrm>
        </p:spPr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en-US" sz="6000" dirty="0">
                <a:solidFill>
                  <a:srgbClr val="202124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is most used as a conjunction to connect two clauses to form a single sentence by presenting what is called a </a:t>
            </a:r>
            <a:r>
              <a:rPr lang="en-US" sz="6600" b="1" dirty="0">
                <a:solidFill>
                  <a:srgbClr val="202124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clause</a:t>
            </a:r>
            <a:r>
              <a:rPr lang="en-US" sz="6600" dirty="0">
                <a:solidFill>
                  <a:srgbClr val="202124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5589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5440-FCF2-486A-9423-4031C23D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143000"/>
            <a:ext cx="12039600" cy="57150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5400" b="1" dirty="0"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word IF is one of the most important words in the Bible. </a:t>
            </a:r>
            <a:r>
              <a:rPr lang="en-US" sz="54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 speaks to our </a:t>
            </a:r>
            <a:r>
              <a:rPr lang="en-US" sz="5400" b="1" u="sng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responsibility</a:t>
            </a: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God. Most of God’s promises in the Bible are  </a:t>
            </a:r>
            <a:r>
              <a:rPr lang="en-US" sz="5400" b="1" u="sng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conditional</a:t>
            </a: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the word ‘if’ speaks to those conditions. </a:t>
            </a:r>
            <a:endParaRPr lang="en-US" sz="5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8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B5440-FCF2-486A-9423-4031C23DE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71600"/>
            <a:ext cx="12039600" cy="548640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5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responses to God’s conditions affect our relationship with Him and determine our receiving from Him.</a:t>
            </a:r>
            <a:endParaRPr lang="en-US" sz="5400" b="1" dirty="0"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US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85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7" y="304800"/>
            <a:ext cx="12039600" cy="8382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Power of IF In God’s Salvation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" y="1676400"/>
            <a:ext cx="12039600" cy="5181600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sz="4800" b="1" dirty="0">
                <a:latin typeface="Franklin Gothic Medium" panose="020B0603020102020204" pitchFamily="34" charset="0"/>
              </a:rPr>
              <a:t>Romans 10:9-10 </a:t>
            </a:r>
          </a:p>
          <a:p>
            <a:pPr marL="118872" indent="0" algn="l">
              <a:buNone/>
            </a:pPr>
            <a:r>
              <a:rPr lang="en-US" sz="5200" b="1" i="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That if thou shalt confess with thy mouth the Lord Jesus, and shalt believe in thine heart that God hath raised him from the dead, thou shalt be saved. </a:t>
            </a:r>
            <a:r>
              <a:rPr lang="en-US" sz="5200" b="1" i="0" baseline="3000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10 </a:t>
            </a:r>
            <a:r>
              <a:rPr lang="en-US" sz="5200" b="1" i="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For with the heart man believeth unto righteousness; and with the mouth confession is made unto salvation.</a:t>
            </a:r>
          </a:p>
          <a:p>
            <a:pPr marL="118872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2039600" cy="1255776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Power of IF In God’s Restoration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181600"/>
          </a:xfrm>
        </p:spPr>
        <p:txBody>
          <a:bodyPr>
            <a:normAutofit fontScale="92500"/>
          </a:bodyPr>
          <a:lstStyle/>
          <a:p>
            <a:pPr marL="118872" indent="0" algn="l">
              <a:buNone/>
            </a:pPr>
            <a:r>
              <a:rPr lang="en-US" sz="4800" b="1" dirty="0">
                <a:latin typeface="Franklin Gothic Medium" panose="020B0603020102020204" pitchFamily="34" charset="0"/>
              </a:rPr>
              <a:t>II Chronicles 7:14 </a:t>
            </a:r>
          </a:p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If my people, which are called by my name, shall humble themselves, and pray, and seek my face, and turn from their wicked ways; then will I hear from heaven, and will forgive their sin, and will heal their land.</a:t>
            </a:r>
            <a:endParaRPr lang="en-US" sz="5400" b="1" dirty="0">
              <a:solidFill>
                <a:prstClr val="black"/>
              </a:solidFill>
              <a:latin typeface="Franklin Gothic Medium" panose="020B0603020102020204" pitchFamily="34" charset="0"/>
            </a:endParaRPr>
          </a:p>
          <a:p>
            <a:pPr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60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2039600" cy="1255776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Power of IF In God’s Provision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1816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Romans 8:31 </a:t>
            </a:r>
          </a:p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What shall we then say to these things? If God be for us, who can be against us?</a:t>
            </a:r>
            <a:endParaRPr lang="en-US" sz="5400" b="1" dirty="0">
              <a:solidFill>
                <a:prstClr val="black"/>
              </a:solidFill>
              <a:latin typeface="Franklin Gothic Medium" panose="020B06030201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8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2039600" cy="1255776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Power of IF In God’s Resurrection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1816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</a:rPr>
              <a:t>I Thessalonians 4:14 </a:t>
            </a:r>
          </a:p>
          <a:p>
            <a:pPr marL="118872" indent="0" algn="l">
              <a:buNone/>
            </a:pPr>
            <a:r>
              <a:rPr lang="en-US" sz="5400" b="1" i="0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</a:rPr>
              <a:t>For if we believe that Jesus died and rose again, even so them also which sleep in Jesus will God bring with him.</a:t>
            </a:r>
            <a:endParaRPr lang="en-US" sz="54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69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188</TotalTime>
  <Words>304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Corbel</vt:lpstr>
      <vt:lpstr>Franklin Gothic Medium</vt:lpstr>
      <vt:lpstr>Times New Roman</vt:lpstr>
      <vt:lpstr>Wingdings</vt:lpstr>
      <vt:lpstr>Wingdings 2</vt:lpstr>
      <vt:lpstr>Wingdings 3</vt:lpstr>
      <vt:lpstr>Module</vt:lpstr>
      <vt:lpstr>The Power of IF</vt:lpstr>
      <vt:lpstr>The Uses of IF</vt:lpstr>
      <vt:lpstr>PowerPoint Presentation</vt:lpstr>
      <vt:lpstr>PowerPoint Presentation</vt:lpstr>
      <vt:lpstr>PowerPoint Presentation</vt:lpstr>
      <vt:lpstr>The Power of IF In God’s Salvation </vt:lpstr>
      <vt:lpstr>The Power of IF In God’s Restoration </vt:lpstr>
      <vt:lpstr>The Power of IF In God’s Provision </vt:lpstr>
      <vt:lpstr>The Power of IF In God’s Resurrection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30</cp:revision>
  <dcterms:created xsi:type="dcterms:W3CDTF">2011-08-21T02:12:59Z</dcterms:created>
  <dcterms:modified xsi:type="dcterms:W3CDTF">2021-06-27T14:57:54Z</dcterms:modified>
</cp:coreProperties>
</file>