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9601200" cy="15087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3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on Kelly" userId="c15d09463eb2c69f" providerId="LiveId" clId="{1DE52733-A22A-4955-8495-2A88DB2F71DB}"/>
    <pc:docChg chg="modSld">
      <pc:chgData name="Jason Kelly" userId="c15d09463eb2c69f" providerId="LiveId" clId="{1DE52733-A22A-4955-8495-2A88DB2F71DB}" dt="2018-10-25T21:27:52.588" v="61" actId="1036"/>
      <pc:docMkLst>
        <pc:docMk/>
      </pc:docMkLst>
      <pc:sldChg chg="addSp modSp">
        <pc:chgData name="Jason Kelly" userId="c15d09463eb2c69f" providerId="LiveId" clId="{1DE52733-A22A-4955-8495-2A88DB2F71DB}" dt="2018-10-25T21:27:52.588" v="61" actId="1036"/>
        <pc:sldMkLst>
          <pc:docMk/>
          <pc:sldMk cId="1145375424" sldId="256"/>
        </pc:sldMkLst>
        <pc:spChg chg="add mod">
          <ac:chgData name="Jason Kelly" userId="c15d09463eb2c69f" providerId="LiveId" clId="{1DE52733-A22A-4955-8495-2A88DB2F71DB}" dt="2018-10-25T21:26:46.228" v="31" actId="404"/>
          <ac:spMkLst>
            <pc:docMk/>
            <pc:sldMk cId="1145375424" sldId="256"/>
            <ac:spMk id="2" creationId="{C9B9C603-1F43-4113-AEA1-40DED207FF89}"/>
          </ac:spMkLst>
        </pc:spChg>
        <pc:spChg chg="mod">
          <ac:chgData name="Jason Kelly" userId="c15d09463eb2c69f" providerId="LiveId" clId="{1DE52733-A22A-4955-8495-2A88DB2F71DB}" dt="2018-10-25T21:26:17.898" v="0" actId="242"/>
          <ac:spMkLst>
            <pc:docMk/>
            <pc:sldMk cId="1145375424" sldId="256"/>
            <ac:spMk id="4" creationId="{99AB4E91-A14E-49CF-8CC2-884BE6F7CF51}"/>
          </ac:spMkLst>
        </pc:spChg>
        <pc:spChg chg="mod">
          <ac:chgData name="Jason Kelly" userId="c15d09463eb2c69f" providerId="LiveId" clId="{1DE52733-A22A-4955-8495-2A88DB2F71DB}" dt="2018-10-25T21:27:40.496" v="43" actId="1035"/>
          <ac:spMkLst>
            <pc:docMk/>
            <pc:sldMk cId="1145375424" sldId="256"/>
            <ac:spMk id="15" creationId="{64C05E61-C2EA-4BC4-BF17-A80F72C13D15}"/>
          </ac:spMkLst>
        </pc:spChg>
        <pc:spChg chg="mod">
          <ac:chgData name="Jason Kelly" userId="c15d09463eb2c69f" providerId="LiveId" clId="{1DE52733-A22A-4955-8495-2A88DB2F71DB}" dt="2018-10-25T21:27:52.588" v="61" actId="1036"/>
          <ac:spMkLst>
            <pc:docMk/>
            <pc:sldMk cId="1145375424" sldId="256"/>
            <ac:spMk id="16" creationId="{3916F9C2-D466-451F-A54D-637917946D0D}"/>
          </ac:spMkLst>
        </pc:spChg>
        <pc:spChg chg="mod">
          <ac:chgData name="Jason Kelly" userId="c15d09463eb2c69f" providerId="LiveId" clId="{1DE52733-A22A-4955-8495-2A88DB2F71DB}" dt="2018-10-25T21:27:40.496" v="43" actId="1035"/>
          <ac:spMkLst>
            <pc:docMk/>
            <pc:sldMk cId="1145375424" sldId="256"/>
            <ac:spMk id="17" creationId="{3B70044A-2FDB-474F-BA99-2E439C7CFAB9}"/>
          </ac:spMkLst>
        </pc:spChg>
        <pc:spChg chg="mod">
          <ac:chgData name="Jason Kelly" userId="c15d09463eb2c69f" providerId="LiveId" clId="{1DE52733-A22A-4955-8495-2A88DB2F71DB}" dt="2018-10-25T21:27:52.588" v="61" actId="1036"/>
          <ac:spMkLst>
            <pc:docMk/>
            <pc:sldMk cId="1145375424" sldId="256"/>
            <ac:spMk id="18" creationId="{4EFE4453-F67C-4BC5-9090-9FD6993B2869}"/>
          </ac:spMkLst>
        </pc:spChg>
        <pc:spChg chg="mod">
          <ac:chgData name="Jason Kelly" userId="c15d09463eb2c69f" providerId="LiveId" clId="{1DE52733-A22A-4955-8495-2A88DB2F71DB}" dt="2018-10-25T21:27:40.496" v="43" actId="1035"/>
          <ac:spMkLst>
            <pc:docMk/>
            <pc:sldMk cId="1145375424" sldId="256"/>
            <ac:spMk id="19" creationId="{A0424E87-E0EE-488A-8104-227BED74D562}"/>
          </ac:spMkLst>
        </pc:spChg>
        <pc:spChg chg="mod">
          <ac:chgData name="Jason Kelly" userId="c15d09463eb2c69f" providerId="LiveId" clId="{1DE52733-A22A-4955-8495-2A88DB2F71DB}" dt="2018-10-25T21:27:52.588" v="61" actId="1036"/>
          <ac:spMkLst>
            <pc:docMk/>
            <pc:sldMk cId="1145375424" sldId="256"/>
            <ac:spMk id="20" creationId="{EBE7FF5D-B233-4E48-B2CA-4A62809C4A22}"/>
          </ac:spMkLst>
        </pc:spChg>
        <pc:spChg chg="mod">
          <ac:chgData name="Jason Kelly" userId="c15d09463eb2c69f" providerId="LiveId" clId="{1DE52733-A22A-4955-8495-2A88DB2F71DB}" dt="2018-10-25T21:27:40.496" v="43" actId="1035"/>
          <ac:spMkLst>
            <pc:docMk/>
            <pc:sldMk cId="1145375424" sldId="256"/>
            <ac:spMk id="21" creationId="{A9B5BFCE-09B3-4178-9765-437A6F37F676}"/>
          </ac:spMkLst>
        </pc:spChg>
        <pc:spChg chg="mod">
          <ac:chgData name="Jason Kelly" userId="c15d09463eb2c69f" providerId="LiveId" clId="{1DE52733-A22A-4955-8495-2A88DB2F71DB}" dt="2018-10-25T21:27:52.588" v="61" actId="1036"/>
          <ac:spMkLst>
            <pc:docMk/>
            <pc:sldMk cId="1145375424" sldId="256"/>
            <ac:spMk id="22" creationId="{4CEC5679-D4FF-481E-BD9E-22CF06F9595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5A50E-F094-4952-95E4-C38F22FA7A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11959B-5236-4D9D-AB4A-EA934EF50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E1A938-D6E6-4C35-BB94-A201F2573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50312-4D67-4BD9-9AAC-E261D7CFA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30144-2C62-4CE6-BAEF-598DCAB08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066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2B340-4C3A-42B0-9137-7CA30B436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C359C1-1C06-46F2-8BDD-5D752A16FC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9F504-5BBE-4633-899D-170248530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D1E2E-AD19-41F0-AABA-AAACDC5F9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7F58E-CE58-48D1-B31B-646B309AA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4942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A2BF88-69C3-40E0-9DBC-8C8FB55DF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6A5BE-B114-424C-88C0-C68F9A7F0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E00D2-3E6C-421C-89AF-913762C7B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0030C-EAAF-47FD-A1B0-AE98A257B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A01AE-933C-4417-8498-C8F939E8A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098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7577B-055C-49F4-9322-09F4F74A4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93ED2-DF85-4A24-BD09-8B1229E96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78826-8FD0-45F0-81A9-46CC9AE8E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CB14CC-B431-4A8E-90E4-916C3478D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BB414-D14E-4F66-814A-942F1FDAD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1495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D3BD9-AF90-45AC-9C35-3AE94698A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1AAD59-4D31-48A4-BA8D-1DBD02AE1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058A0-1C42-4F8A-B138-3FF790E05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659AD-DA57-4BEA-9108-6E9D621C3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2255BD-A89F-4704-8988-FB533B4BB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287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E8ED0-C165-464C-80BF-234E4F34D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E0F60-4D80-4402-A08B-75D18CB920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DD009A-2C19-4024-A5C6-6F2BA29F7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393FED-7D4B-46DE-8238-557BFD503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B6D4AA-61B8-4AC9-82BE-DCCDA858A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D47C4B-7140-4F2D-9073-01DB407D4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51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8EDDA-A208-4BBD-94F4-6939460F9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FA5AD4-E233-43E5-9FAE-EB3D33592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BDE362-27E5-4BAC-BB4B-94BB46049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441284-A13E-4989-A89D-7F905DC660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66329E-C0AC-4E12-8D3C-E6E59B120D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3CCA56-E29E-4798-8B7F-EAC68E1DF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505B21-0C94-4B9B-9A2B-8056A99E5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E6C717-1ACD-4DB9-86EF-BA7B1EBBD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7110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4F266-81D3-480D-B093-5CCB77283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274966-5477-47BB-8759-4E18AD8FA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91DCE6-789A-42D2-9D52-62CFC4CDB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48EBFC-5B27-485D-AC45-98480056E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114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C22B28-3355-4E3F-9C47-B9FC64CF9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27126C-ADC4-409B-8609-8337B3481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285611-C5A6-4564-9023-E124406A7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61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C869-05F4-42DB-9871-86561F3E5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D8539-2DD6-446D-AFEA-91B04A4F1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8FF197-47C3-43AC-AB3F-E4ED82A51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B3277F-11A4-40D1-A391-7E3F01145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4988F-AAB8-4FAE-AD56-508E141BB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DEEF2-AE02-4327-8E68-613F14D43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2574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8F840-2169-4149-83FF-8A2851980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957399-A5AF-490E-B20C-3E2E46C1E7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C3215B-B3AA-4B02-AF52-C6A78F64E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784719-FBEE-44BE-AC98-513C68F63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DE8F8-3C8B-40AE-B93A-530FF1E3A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14E4C-9557-462C-AB4D-B18AED2F0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081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007B0E-683F-44C3-837B-3BF792068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D4149F-5F1A-4A0E-866E-182A7042B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3AD73-57F6-45FC-B701-F33F5EB1AC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324F7-4FE7-4DC3-997D-117233011E2C}" type="datetimeFigureOut">
              <a:rPr lang="en-CA" smtClean="0"/>
              <a:t>2018-10-25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FD3AD-34DB-4542-AAED-E081981D94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6AC7E-81AF-48B8-869A-BF6B93BFA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B1661-E608-4865-B1B8-25BA24282C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13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AB4E91-A14E-49CF-8CC2-884BE6F7CF51}"/>
              </a:ext>
            </a:extLst>
          </p:cNvPr>
          <p:cNvSpPr/>
          <p:nvPr/>
        </p:nvSpPr>
        <p:spPr>
          <a:xfrm>
            <a:off x="3698850" y="2839453"/>
            <a:ext cx="4296993" cy="116878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CA" sz="3600" dirty="0"/>
              <a:t>Gamify at Work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E7110CE-2D19-4552-9463-45FC87430AF9}"/>
              </a:ext>
            </a:extLst>
          </p:cNvPr>
          <p:cNvCxnSpPr>
            <a:stCxn id="4" idx="0"/>
          </p:cNvCxnSpPr>
          <p:nvPr/>
        </p:nvCxnSpPr>
        <p:spPr>
          <a:xfrm flipV="1">
            <a:off x="5847347" y="75627"/>
            <a:ext cx="3437" cy="2763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F4217E2-07FB-4F1F-A59A-5A9CF6F58573}"/>
              </a:ext>
            </a:extLst>
          </p:cNvPr>
          <p:cNvCxnSpPr>
            <a:cxnSpLocks/>
          </p:cNvCxnSpPr>
          <p:nvPr/>
        </p:nvCxnSpPr>
        <p:spPr>
          <a:xfrm flipH="1">
            <a:off x="0" y="3435876"/>
            <a:ext cx="369885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4712CC2-C677-4279-89A8-46B1184609BA}"/>
              </a:ext>
            </a:extLst>
          </p:cNvPr>
          <p:cNvCxnSpPr/>
          <p:nvPr/>
        </p:nvCxnSpPr>
        <p:spPr>
          <a:xfrm flipV="1">
            <a:off x="5847347" y="4008235"/>
            <a:ext cx="3437" cy="27638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5B1E0C9-16F4-4E1C-8050-AE6B92B144F2}"/>
              </a:ext>
            </a:extLst>
          </p:cNvPr>
          <p:cNvCxnSpPr>
            <a:cxnSpLocks/>
            <a:stCxn id="4" idx="3"/>
          </p:cNvCxnSpPr>
          <p:nvPr/>
        </p:nvCxnSpPr>
        <p:spPr>
          <a:xfrm>
            <a:off x="7995843" y="3423844"/>
            <a:ext cx="4196157" cy="12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64C05E61-C2EA-4BC4-BF17-A80F72C13D15}"/>
              </a:ext>
            </a:extLst>
          </p:cNvPr>
          <p:cNvSpPr txBox="1"/>
          <p:nvPr/>
        </p:nvSpPr>
        <p:spPr>
          <a:xfrm>
            <a:off x="144379" y="19012"/>
            <a:ext cx="2580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latin typeface="Arial Black" panose="020B0A04020102020204" pitchFamily="34" charset="0"/>
              </a:rPr>
              <a:t>Game Environment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16F9C2-D466-451F-A54D-637917946D0D}"/>
              </a:ext>
            </a:extLst>
          </p:cNvPr>
          <p:cNvSpPr txBox="1"/>
          <p:nvPr/>
        </p:nvSpPr>
        <p:spPr>
          <a:xfrm>
            <a:off x="9467363" y="6505388"/>
            <a:ext cx="2405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latin typeface="Arial Black" panose="020B0A04020102020204" pitchFamily="34" charset="0"/>
              </a:rPr>
              <a:t>Game Behaviours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B70044A-2FDB-474F-BA99-2E439C7CFAB9}"/>
              </a:ext>
            </a:extLst>
          </p:cNvPr>
          <p:cNvSpPr txBox="1"/>
          <p:nvPr/>
        </p:nvSpPr>
        <p:spPr>
          <a:xfrm>
            <a:off x="9467363" y="24637"/>
            <a:ext cx="21723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latin typeface="Arial Black" panose="020B0A04020102020204" pitchFamily="34" charset="0"/>
              </a:rPr>
              <a:t>Game Elements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FE4453-F67C-4BC5-9090-9FD6993B2869}"/>
              </a:ext>
            </a:extLst>
          </p:cNvPr>
          <p:cNvSpPr txBox="1"/>
          <p:nvPr/>
        </p:nvSpPr>
        <p:spPr>
          <a:xfrm>
            <a:off x="144379" y="6505388"/>
            <a:ext cx="2347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latin typeface="Arial Black" panose="020B0A04020102020204" pitchFamily="34" charset="0"/>
              </a:rPr>
              <a:t>Game Mechanics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0424E87-E0EE-488A-8104-227BED74D562}"/>
              </a:ext>
            </a:extLst>
          </p:cNvPr>
          <p:cNvSpPr txBox="1"/>
          <p:nvPr/>
        </p:nvSpPr>
        <p:spPr>
          <a:xfrm>
            <a:off x="275008" y="446888"/>
            <a:ext cx="1531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800" dirty="0"/>
              <a:t>Where will the game be played?</a:t>
            </a:r>
          </a:p>
          <a:p>
            <a:r>
              <a:rPr lang="en-CA" sz="800" dirty="0"/>
              <a:t>What platform can we play on?</a:t>
            </a:r>
          </a:p>
          <a:p>
            <a:r>
              <a:rPr lang="en-CA" sz="800" dirty="0"/>
              <a:t>Who will play the game?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BE7FF5D-B233-4E48-B2CA-4A62809C4A22}"/>
              </a:ext>
            </a:extLst>
          </p:cNvPr>
          <p:cNvSpPr txBox="1"/>
          <p:nvPr/>
        </p:nvSpPr>
        <p:spPr>
          <a:xfrm>
            <a:off x="9824781" y="6039920"/>
            <a:ext cx="2178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800" dirty="0"/>
              <a:t>What behaviour are you trying to alter?</a:t>
            </a:r>
          </a:p>
          <a:p>
            <a:r>
              <a:rPr lang="en-CA" sz="800" dirty="0"/>
              <a:t>What challenges can improve the behaviour?</a:t>
            </a:r>
          </a:p>
          <a:p>
            <a:r>
              <a:rPr lang="en-CA" sz="800" dirty="0"/>
              <a:t>What is the organizational benefit to the game?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B5BFCE-09B3-4178-9765-437A6F37F676}"/>
              </a:ext>
            </a:extLst>
          </p:cNvPr>
          <p:cNvSpPr txBox="1"/>
          <p:nvPr/>
        </p:nvSpPr>
        <p:spPr>
          <a:xfrm>
            <a:off x="9815163" y="466418"/>
            <a:ext cx="21884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800" dirty="0"/>
              <a:t>What is the story of the game?</a:t>
            </a:r>
          </a:p>
          <a:p>
            <a:r>
              <a:rPr lang="en-CA" sz="800" dirty="0"/>
              <a:t>Why should the player take part?</a:t>
            </a:r>
          </a:p>
          <a:p>
            <a:r>
              <a:rPr lang="en-CA" sz="800" dirty="0"/>
              <a:t>How can the players have fun?</a:t>
            </a:r>
          </a:p>
          <a:p>
            <a:r>
              <a:rPr lang="en-CA" sz="800" dirty="0"/>
              <a:t>How can we provide feedback on performance?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EC5679-D4FF-481E-BD9E-22CF06F9595A}"/>
              </a:ext>
            </a:extLst>
          </p:cNvPr>
          <p:cNvSpPr txBox="1"/>
          <p:nvPr/>
        </p:nvSpPr>
        <p:spPr>
          <a:xfrm>
            <a:off x="223444" y="5907050"/>
            <a:ext cx="23823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800" dirty="0"/>
              <a:t>What are the game rules?</a:t>
            </a:r>
          </a:p>
          <a:p>
            <a:r>
              <a:rPr lang="en-CA" sz="800" dirty="0"/>
              <a:t>How can we explain the Mechanics to the player?</a:t>
            </a:r>
          </a:p>
          <a:p>
            <a:r>
              <a:rPr lang="en-CA" sz="800" dirty="0"/>
              <a:t>How can we reward / encourage playing?</a:t>
            </a:r>
          </a:p>
          <a:p>
            <a:r>
              <a:rPr lang="en-CA" sz="800" dirty="0"/>
              <a:t>How can we create difficulty, mastery or challenges?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36C9A791-1CFF-452B-B373-24AFA585D9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697" y="6415699"/>
            <a:ext cx="774028" cy="442301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C845625F-695A-498C-B0E4-4D33080748B0}"/>
              </a:ext>
            </a:extLst>
          </p:cNvPr>
          <p:cNvSpPr/>
          <p:nvPr/>
        </p:nvSpPr>
        <p:spPr>
          <a:xfrm>
            <a:off x="5637084" y="6443771"/>
            <a:ext cx="1698746" cy="38615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dirty="0"/>
              <a:t>www.GamifyatWork.com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B9C603-1F43-4113-AEA1-40DED207FF89}"/>
              </a:ext>
            </a:extLst>
          </p:cNvPr>
          <p:cNvSpPr/>
          <p:nvPr/>
        </p:nvSpPr>
        <p:spPr>
          <a:xfrm>
            <a:off x="3781353" y="3435876"/>
            <a:ext cx="4128553" cy="5144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CA" sz="1200" dirty="0"/>
              <a:t>Key topic of game:</a:t>
            </a:r>
          </a:p>
        </p:txBody>
      </p:sp>
    </p:spTree>
    <p:extLst>
      <p:ext uri="{BB962C8B-B14F-4D97-AF65-F5344CB8AC3E}">
        <p14:creationId xmlns:p14="http://schemas.microsoft.com/office/powerpoint/2010/main" val="1145375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129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Kelly</dc:creator>
  <cp:lastModifiedBy>Jason Kelly</cp:lastModifiedBy>
  <cp:revision>4</cp:revision>
  <cp:lastPrinted>2018-10-25T21:51:42Z</cp:lastPrinted>
  <dcterms:created xsi:type="dcterms:W3CDTF">2018-10-23T21:15:03Z</dcterms:created>
  <dcterms:modified xsi:type="dcterms:W3CDTF">2018-10-25T21:54:37Z</dcterms:modified>
</cp:coreProperties>
</file>