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256" r:id="rId15"/>
    <p:sldId id="524" r:id="rId16"/>
    <p:sldId id="513" r:id="rId17"/>
    <p:sldId id="520" r:id="rId18"/>
    <p:sldId id="369" r:id="rId19"/>
    <p:sldId id="500" r:id="rId20"/>
    <p:sldId id="501" r:id="rId21"/>
    <p:sldId id="370" r:id="rId22"/>
    <p:sldId id="502" r:id="rId23"/>
    <p:sldId id="523" r:id="rId24"/>
    <p:sldId id="495" r:id="rId25"/>
    <p:sldId id="512" r:id="rId26"/>
    <p:sldId id="374" r:id="rId27"/>
    <p:sldId id="375" r:id="rId28"/>
    <p:sldId id="516" r:id="rId29"/>
    <p:sldId id="506" r:id="rId30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8/21/2022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8/21/2022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August 21,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D542C-A6A9-8486-9DA4-FE36AC394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24" y="2213410"/>
            <a:ext cx="7088752" cy="433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91852" y="961534"/>
            <a:ext cx="830589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Sunday, August 28!!!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This Year’s Theme –</a:t>
            </a:r>
          </a:p>
          <a:p>
            <a:pPr marL="2333625" lvl="5">
              <a:spcAft>
                <a:spcPts val="1800"/>
              </a:spcAft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     Trinity 4 Kindness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Come for Worship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Stay for Hot Dogs and Sundaes on Sunday</a:t>
            </a:r>
          </a:p>
          <a:p>
            <a:pPr marL="395288" lvl="0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Sign-Up Sheet for food on Communications 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5255776" y="153674"/>
            <a:ext cx="2413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Rally Day!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2B4FD-C240-8AE9-3177-8BA5C8AC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2" y="217988"/>
            <a:ext cx="3059029" cy="4279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August 23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rd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September 7,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some watermelon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Learn a song in a foreign language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Stand out in nature and pray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Silent Auction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Make your Bids today!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Runs through the end of August  Different items available each month</a:t>
            </a: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8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Sept 15,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Tolly's Gastropub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644 Wagner Ave, Greenville, OH 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3505"/>
            <a:ext cx="9144000" cy="1772239"/>
          </a:xfrm>
        </p:spPr>
        <p:txBody>
          <a:bodyPr/>
          <a:lstStyle/>
          <a:p>
            <a:r>
              <a:rPr lang="en-US" sz="4000" dirty="0"/>
              <a:t>Lutheran Day</a:t>
            </a:r>
            <a:br>
              <a:rPr lang="en-US" sz="4000" dirty="0"/>
            </a:br>
            <a:r>
              <a:rPr lang="en-US" sz="4000" dirty="0"/>
              <a:t>At The</a:t>
            </a:r>
            <a:br>
              <a:rPr lang="en-US" sz="4000" dirty="0"/>
            </a:br>
            <a:r>
              <a:rPr lang="en-US" sz="4000" dirty="0"/>
              <a:t>Great Darke County Fair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1" y="2555037"/>
            <a:ext cx="8908329" cy="366664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Thursday, August 25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12:00 Noon – 1:00 pm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Need individually wrapped cookies, Brownies, or Other Treats to hand out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Let Pr Mel know if you can help!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E6A90-536F-F624-A199-72E224AA9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160"/>
            <a:ext cx="2130458" cy="1619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8F731-7848-C67F-53A5-28B010904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3542" y="-2160"/>
            <a:ext cx="2130458" cy="16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Wednesday – Friday (This Week Only)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12535</TotalTime>
  <Words>939</Words>
  <Application>Microsoft Office PowerPoint</Application>
  <PresentationFormat>On-screen Show (4:3)</PresentationFormat>
  <Paragraphs>178</Paragraphs>
  <Slides>29</Slides>
  <Notes>24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Lutheran Day At The Great Darke County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153</cp:revision>
  <cp:lastPrinted>2022-02-13T11:38:25Z</cp:lastPrinted>
  <dcterms:created xsi:type="dcterms:W3CDTF">2020-11-15T00:46:38Z</dcterms:created>
  <dcterms:modified xsi:type="dcterms:W3CDTF">2022-08-21T11:26:21Z</dcterms:modified>
</cp:coreProperties>
</file>