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</p:sldMasterIdLst>
  <p:notesMasterIdLst>
    <p:notesMasterId r:id="rId7"/>
  </p:notesMasterIdLst>
  <p:sldIdLst>
    <p:sldId id="259" r:id="rId5"/>
    <p:sldId id="257" r:id="rId6"/>
  </p:sldIdLst>
  <p:sldSz cx="7772400" cy="10058400"/>
  <p:notesSz cx="7010400" cy="9296400"/>
  <p:embeddedFontLst>
    <p:embeddedFont>
      <p:font typeface="Architects Daughter" panose="020B0604020202020204" charset="0"/>
      <p:regular r:id="rId8"/>
    </p:embeddedFont>
    <p:embeddedFont>
      <p:font typeface="Bubblegum Sans" panose="020B0604020202020204" charset="0"/>
      <p:regular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4C922-B15F-4B79-AA99-3F754FCE4C30}" v="13" dt="2021-02-22T12:10:23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2"/>
    <p:restoredTop sz="94737"/>
  </p:normalViewPr>
  <p:slideViewPr>
    <p:cSldViewPr snapToGrid="0" snapToObjects="1">
      <p:cViewPr varScale="1">
        <p:scale>
          <a:sx n="58" d="100"/>
          <a:sy n="58" d="100"/>
        </p:scale>
        <p:origin x="2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96913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93159" rIns="93159" bIns="931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df2f6ef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96913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df2f6ef4_0_3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9" tIns="93159" rIns="93159" bIns="931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5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df2f6ef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96913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df2f6ef4_0_3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9" tIns="93159" rIns="93159" bIns="931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121550" tIns="121550" rIns="121550" bIns="1215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121550" tIns="121550" rIns="121550" bIns="1215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121550" tIns="121550" rIns="121550" bIns="1215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121550" tIns="121550" rIns="121550" bIns="12155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50" tIns="121550" rIns="121550" bIns="121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50" tIns="121550" rIns="121550" bIns="12155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meethub.bnext.com.tw/summer-day-camp-keeps-kids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hyperlink" Target="https://www.publicdomainpictures.net/view-image.php?image=224154&amp;picture=jesus-el-buen-pastor" TargetMode="External"/><Relationship Id="rId5" Type="http://schemas.openxmlformats.org/officeDocument/2006/relationships/hyperlink" Target="http://mswenduhh.blogspot.com/2013/03/dr-seuss-birthday-party-with.html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gif"/><Relationship Id="rId9" Type="http://schemas.openxmlformats.org/officeDocument/2006/relationships/hyperlink" Target="http://santafelibrary.blogspot.com/2011_02_01_archiv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hyperlink" Target="https://crazycruises.wordpress.com/tag/dr-seuss-enterprises/" TargetMode="External"/><Relationship Id="rId12" Type="http://schemas.openxmlformats.org/officeDocument/2006/relationships/hyperlink" Target="http://mswenduhh.blogspot.com/2013/03/dr-seuss-birthday-party-wit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2.gif"/><Relationship Id="rId5" Type="http://schemas.openxmlformats.org/officeDocument/2006/relationships/image" Target="../media/image8.png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hyperlink" Target="https://www.publicdomainpictures.net/view-image.php?image=74372&amp;picture=&amp;jazyk=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895738"/>
            <a:ext cx="7772400" cy="9162661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86E8"/>
              </a:solidFill>
            </a:endParaRPr>
          </a:p>
        </p:txBody>
      </p:sp>
      <p:pic>
        <p:nvPicPr>
          <p:cNvPr id="29" name="Google Shape;56;p13">
            <a:extLst>
              <a:ext uri="{FF2B5EF4-FFF2-40B4-BE49-F238E27FC236}">
                <a16:creationId xmlns:a16="http://schemas.microsoft.com/office/drawing/2014/main" id="{F11D29D0-A5D0-524A-AB99-1C6DADDAED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810" y="772679"/>
            <a:ext cx="1138609" cy="10722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59;p13">
            <a:extLst>
              <a:ext uri="{FF2B5EF4-FFF2-40B4-BE49-F238E27FC236}">
                <a16:creationId xmlns:a16="http://schemas.microsoft.com/office/drawing/2014/main" id="{16900F42-441F-8947-8294-5DCF31B2632B}"/>
              </a:ext>
            </a:extLst>
          </p:cNvPr>
          <p:cNvSpPr txBox="1"/>
          <p:nvPr/>
        </p:nvSpPr>
        <p:spPr>
          <a:xfrm>
            <a:off x="4729627" y="2956958"/>
            <a:ext cx="2193005" cy="359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                                       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March Theme:</a:t>
            </a: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“Jesus shows how to care for others.  I will be a good friend.”</a:t>
            </a: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“Like a shepherd, He will tend to his flock.” –Isaiah 40:11</a:t>
            </a: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3" name="Google Shape;58;p13">
            <a:extLst>
              <a:ext uri="{FF2B5EF4-FFF2-40B4-BE49-F238E27FC236}">
                <a16:creationId xmlns:a16="http://schemas.microsoft.com/office/drawing/2014/main" id="{A45CBA84-B274-4D4E-A30B-3276B4760F46}"/>
              </a:ext>
            </a:extLst>
          </p:cNvPr>
          <p:cNvSpPr/>
          <p:nvPr/>
        </p:nvSpPr>
        <p:spPr>
          <a:xfrm>
            <a:off x="4318203" y="1916717"/>
            <a:ext cx="3029498" cy="497732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700AC"/>
              </a:solidFill>
            </a:endParaRPr>
          </a:p>
        </p:txBody>
      </p:sp>
      <p:cxnSp>
        <p:nvCxnSpPr>
          <p:cNvPr id="35" name="Google Shape;73;p14">
            <a:extLst>
              <a:ext uri="{FF2B5EF4-FFF2-40B4-BE49-F238E27FC236}">
                <a16:creationId xmlns:a16="http://schemas.microsoft.com/office/drawing/2014/main" id="{88F80E33-5CD9-A148-985D-774A3549098E}"/>
              </a:ext>
            </a:extLst>
          </p:cNvPr>
          <p:cNvCxnSpPr>
            <a:cxnSpLocks/>
          </p:cNvCxnSpPr>
          <p:nvPr/>
        </p:nvCxnSpPr>
        <p:spPr>
          <a:xfrm>
            <a:off x="3886200" y="895738"/>
            <a:ext cx="0" cy="660340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E4D3C9C6-2C72-7346-B474-4BA78D46E232}"/>
              </a:ext>
            </a:extLst>
          </p:cNvPr>
          <p:cNvSpPr txBox="1"/>
          <p:nvPr/>
        </p:nvSpPr>
        <p:spPr>
          <a:xfrm>
            <a:off x="215949" y="2294312"/>
            <a:ext cx="3591280" cy="44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Dear Families,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Thank you for supporting the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Scholastic Book Fair.  We raised over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 three hundred dollars worth of 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books for the school.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We will be celebrating “Read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Across America Day” on Tuesday,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 March 2</a:t>
            </a:r>
            <a:r>
              <a:rPr lang="en-US" sz="1450" b="1" baseline="30000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nd</a:t>
            </a: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.  It is a day to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celebrate our favorite activity-READING!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The day occurs each year on the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 birthday of our beloved children’s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 book author Dr. Seuss.  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b="1" dirty="0">
                <a:solidFill>
                  <a:schemeClr val="tx1"/>
                </a:solidFill>
                <a:latin typeface="Century Gothic" panose="020B0502020202020204" pitchFamily="34" charset="0"/>
                <a:ea typeface="Architects Daughter"/>
                <a:cs typeface="Architects Daughter"/>
                <a:sym typeface="Architects Daughter"/>
              </a:rPr>
              <a:t>Miss Cindy &amp; Miss Caryn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chemeClr val="tx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4A86E8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4A86E8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7" name="Google Shape;64;p13">
            <a:extLst>
              <a:ext uri="{FF2B5EF4-FFF2-40B4-BE49-F238E27FC236}">
                <a16:creationId xmlns:a16="http://schemas.microsoft.com/office/drawing/2014/main" id="{C1DD996C-9D93-1246-B010-322F9C3C3B3C}"/>
              </a:ext>
            </a:extLst>
          </p:cNvPr>
          <p:cNvSpPr txBox="1"/>
          <p:nvPr/>
        </p:nvSpPr>
        <p:spPr>
          <a:xfrm>
            <a:off x="-1935129" y="6848578"/>
            <a:ext cx="7541700" cy="368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  <a:latin typeface="Bubblegum Sans" panose="020B060402020202020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Bubblegum Sans" panose="020B0604020202020204" charset="0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" name="Google Shape;63;p13">
            <a:extLst>
              <a:ext uri="{FF2B5EF4-FFF2-40B4-BE49-F238E27FC236}">
                <a16:creationId xmlns:a16="http://schemas.microsoft.com/office/drawing/2014/main" id="{8721C179-E84B-B747-81AC-CDF51A7A9359}"/>
              </a:ext>
            </a:extLst>
          </p:cNvPr>
          <p:cNvSpPr txBox="1"/>
          <p:nvPr/>
        </p:nvSpPr>
        <p:spPr>
          <a:xfrm>
            <a:off x="3002537" y="6634662"/>
            <a:ext cx="3985248" cy="86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accent1">
                  <a:lumMod val="75000"/>
                </a:schemeClr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3" name="Google Shape;75;p14">
            <a:extLst>
              <a:ext uri="{FF2B5EF4-FFF2-40B4-BE49-F238E27FC236}">
                <a16:creationId xmlns:a16="http://schemas.microsoft.com/office/drawing/2014/main" id="{BDCD80F2-61ED-4570-AAC5-E873040D4D05}"/>
              </a:ext>
            </a:extLst>
          </p:cNvPr>
          <p:cNvSpPr txBox="1"/>
          <p:nvPr/>
        </p:nvSpPr>
        <p:spPr>
          <a:xfrm>
            <a:off x="137524" y="8260040"/>
            <a:ext cx="7634876" cy="335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Kids of Grace summer camps are a great opportunity for your child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continue learning and growing with their friends.  Look for registration information to be distributed with the next couple of weeks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74;p14">
            <a:extLst>
              <a:ext uri="{FF2B5EF4-FFF2-40B4-BE49-F238E27FC236}">
                <a16:creationId xmlns:a16="http://schemas.microsoft.com/office/drawing/2014/main" id="{BD41A1C8-F203-4489-B3CF-E0A46FD1F5B3}"/>
              </a:ext>
            </a:extLst>
          </p:cNvPr>
          <p:cNvSpPr txBox="1"/>
          <p:nvPr/>
        </p:nvSpPr>
        <p:spPr>
          <a:xfrm>
            <a:off x="463936" y="7373320"/>
            <a:ext cx="7042936" cy="81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   </a:t>
            </a:r>
            <a:r>
              <a:rPr lang="en-US" sz="3200" dirty="0">
                <a:solidFill>
                  <a:schemeClr val="tx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Kids of Grace  Summer Camp</a:t>
            </a:r>
            <a:endParaRPr sz="3200" dirty="0">
              <a:solidFill>
                <a:schemeClr val="tx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F89918B-FA36-42C5-AB8C-570585516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47290" flipH="1">
            <a:off x="1007750" y="34452"/>
            <a:ext cx="707713" cy="71486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7C0A80AB-0C90-46C9-8777-EDAB0BB11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9895" y="7108088"/>
            <a:ext cx="1685077" cy="1181823"/>
          </a:xfrm>
          <a:prstGeom prst="rect">
            <a:avLst/>
          </a:prstGeom>
        </p:spPr>
      </p:pic>
      <p:pic>
        <p:nvPicPr>
          <p:cNvPr id="25" name="Picture 24" descr="Calendar&#10;&#10;Description automatically generated">
            <a:extLst>
              <a:ext uri="{FF2B5EF4-FFF2-40B4-BE49-F238E27FC236}">
                <a16:creationId xmlns:a16="http://schemas.microsoft.com/office/drawing/2014/main" id="{2E4447DB-832E-45F2-8F80-D986444F95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38369" y="1089134"/>
            <a:ext cx="1242108" cy="11883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889F23-9672-46CF-8606-B22DD6CD59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152803" y="2238156"/>
            <a:ext cx="1568624" cy="13404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C7D7CC-4194-4F6C-955C-D962F8D29FA3}"/>
              </a:ext>
            </a:extLst>
          </p:cNvPr>
          <p:cNvSpPr txBox="1"/>
          <p:nvPr/>
        </p:nvSpPr>
        <p:spPr>
          <a:xfrm>
            <a:off x="0" y="177571"/>
            <a:ext cx="7754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Bubblegum Sans"/>
                <a:ea typeface="Bubblegum Sans"/>
                <a:cs typeface="Bubblegum Sans"/>
                <a:sym typeface="Bubblegum Sans"/>
              </a:rPr>
              <a:t>                        March </a:t>
            </a:r>
            <a:r>
              <a:rPr lang="en" sz="3600" dirty="0">
                <a:latin typeface="Bubblegum Sans"/>
                <a:ea typeface="Bubblegum Sans"/>
                <a:cs typeface="Bubblegum Sans"/>
                <a:sym typeface="Bubblegum Sans"/>
              </a:rPr>
              <a:t>Newsletter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3600" dirty="0"/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50C11FC-ABD4-4C38-A600-CC33C267C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47290" flipH="1">
            <a:off x="5726830" y="62529"/>
            <a:ext cx="707713" cy="7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-57912" y="532496"/>
            <a:ext cx="7772400" cy="954005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86E8"/>
              </a:solidFill>
            </a:endParaRPr>
          </a:p>
        </p:txBody>
      </p:sp>
      <p:cxnSp>
        <p:nvCxnSpPr>
          <p:cNvPr id="73" name="Google Shape;73;p14"/>
          <p:cNvCxnSpPr>
            <a:cxnSpLocks/>
          </p:cNvCxnSpPr>
          <p:nvPr/>
        </p:nvCxnSpPr>
        <p:spPr>
          <a:xfrm>
            <a:off x="3855500" y="1292875"/>
            <a:ext cx="90686" cy="8448769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564042" y="4612344"/>
            <a:ext cx="3230715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6700AC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</a:t>
            </a:r>
            <a:endParaRPr sz="3200" dirty="0">
              <a:solidFill>
                <a:schemeClr val="accent4">
                  <a:lumMod val="50000"/>
                </a:schemeClr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145690" y="7516872"/>
            <a:ext cx="3528206" cy="237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591343" y="7214659"/>
            <a:ext cx="2261191" cy="44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tx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068788" y="5673380"/>
            <a:ext cx="2806281" cy="113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>
                    <a:lumMod val="75000"/>
                  </a:schemeClr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</a:t>
            </a:r>
            <a:r>
              <a:rPr lang="en" sz="2200" dirty="0">
                <a:solidFill>
                  <a:schemeClr val="tx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Harris Teeter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tx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Together in Education</a:t>
            </a:r>
            <a:endParaRPr sz="2200" dirty="0">
              <a:solidFill>
                <a:schemeClr val="tx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275620" y="211661"/>
            <a:ext cx="4988400" cy="1073879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Bubblegum Sans"/>
                <a:ea typeface="Bubblegum Sans"/>
                <a:cs typeface="Bubblegum Sans"/>
                <a:sym typeface="Bubblegum Sans"/>
              </a:rPr>
              <a:t>                          March </a:t>
            </a:r>
            <a:r>
              <a:rPr lang="en" sz="3000" dirty="0">
                <a:latin typeface="Bubblegum Sans"/>
                <a:ea typeface="Bubblegum Sans"/>
                <a:cs typeface="Bubblegum Sans"/>
                <a:sym typeface="Bubblegum Sans"/>
              </a:rPr>
              <a:t>Newsletter </a:t>
            </a:r>
            <a:endParaRPr sz="3000" dirty="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Bubblegum Sans"/>
                <a:ea typeface="Bubblegum Sans"/>
                <a:cs typeface="Bubblegum Sans"/>
                <a:sym typeface="Bubblegum Sans"/>
              </a:rPr>
              <a:t>2021</a:t>
            </a:r>
            <a:endParaRPr sz="2400" dirty="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068788" y="2291426"/>
            <a:ext cx="3694625" cy="59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Music and Chapel</a:t>
            </a:r>
            <a:endParaRPr sz="2400" dirty="0">
              <a:solidFill>
                <a:schemeClr val="tx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24718">
            <a:off x="6814916" y="4434635"/>
            <a:ext cx="776725" cy="7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7686">
            <a:off x="4239474" y="1674522"/>
            <a:ext cx="669941" cy="76567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3976338" y="2854494"/>
            <a:ext cx="3635460" cy="23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Chapel: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Chapel, Miss Cindy and Pastor Clint will include stories about Noah, the Last Supper and Easter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Music: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music, Miss Phaedra will teach the children songs about Noah and Easter. 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934777" y="6649971"/>
            <a:ext cx="3818396" cy="365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TODAY! 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KOG receives a percentage of your shopping total from Harris Teeter, so we can purchase art supplies and equipment for our Preschool and Kindergarten.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Kids of Grac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VIC</a:t>
            </a: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code 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4150</a:t>
            </a: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have previously linked your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VIC card,  you will have to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“re-link”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2020-2021!</a:t>
            </a:r>
          </a:p>
          <a:p>
            <a:pPr lvl="1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don’t have a VIC card, pleas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</a:p>
          <a:p>
            <a:pPr lvl="1">
              <a:lnSpc>
                <a:spcPct val="107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 signing up….you’ll also earn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Points towards discounts on fuel purchases. </a:t>
            </a:r>
            <a:endParaRPr lang="en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KOG 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appreciates your</a:t>
            </a: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support!</a:t>
            </a: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4"/>
          <p:cNvSpPr txBox="1"/>
          <p:nvPr/>
        </p:nvSpPr>
        <p:spPr>
          <a:xfrm>
            <a:off x="4221674" y="9099696"/>
            <a:ext cx="3528206" cy="162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700AC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21" name="Google Shape;89;p14">
            <a:extLst>
              <a:ext uri="{FF2B5EF4-FFF2-40B4-BE49-F238E27FC236}">
                <a16:creationId xmlns:a16="http://schemas.microsoft.com/office/drawing/2014/main" id="{FB632A9B-5F54-4977-AB2E-C4C584C2B71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074" y="5563539"/>
            <a:ext cx="1430749" cy="3835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EAE306-0003-45BA-9811-E52B6D846615}"/>
              </a:ext>
            </a:extLst>
          </p:cNvPr>
          <p:cNvSpPr txBox="1"/>
          <p:nvPr/>
        </p:nvSpPr>
        <p:spPr>
          <a:xfrm>
            <a:off x="188206" y="2255061"/>
            <a:ext cx="36522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Comic Sans MS" panose="030F0902030302020204" pitchFamily="66" charset="0"/>
            </a:endParaRPr>
          </a:p>
          <a:p>
            <a:r>
              <a:rPr lang="en-US" sz="1600" dirty="0">
                <a:latin typeface="Comic Sans MS" panose="030F0902030302020204" pitchFamily="66" charset="0"/>
              </a:rPr>
              <a:t>March 2-    READ ACROSS 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               AMERICA DAY   	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March 5-    NO School 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                KOG Staff Workday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April 2-      Good Friday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April 4-       Easter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April 5-9-   Spring Break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00F96E-C2AA-4067-B1E1-CC98D7DB158D}"/>
              </a:ext>
            </a:extLst>
          </p:cNvPr>
          <p:cNvSpPr txBox="1"/>
          <p:nvPr/>
        </p:nvSpPr>
        <p:spPr>
          <a:xfrm>
            <a:off x="274430" y="1978414"/>
            <a:ext cx="340825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</a:t>
            </a:r>
            <a:r>
              <a:rPr lang="en-US" sz="3200" dirty="0">
                <a:solidFill>
                  <a:schemeClr val="tx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Upcoming Events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9AAEA49-4923-4EEF-B1EE-88B50FE07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08380" y="327434"/>
            <a:ext cx="1675212" cy="1758829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0822782-E159-40ED-A376-034EF1C21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13510" y="1125501"/>
            <a:ext cx="1083133" cy="964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F5AC5-52C5-497D-936F-5772494E8668}"/>
              </a:ext>
            </a:extLst>
          </p:cNvPr>
          <p:cNvSpPr txBox="1"/>
          <p:nvPr/>
        </p:nvSpPr>
        <p:spPr>
          <a:xfrm flipH="1">
            <a:off x="99965" y="5687536"/>
            <a:ext cx="3934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ubblegum Sans" panose="020B0604020202020204" charset="0"/>
              </a:rPr>
              <a:t>Let’s celebrate Dr. Seuss!</a:t>
            </a:r>
          </a:p>
          <a:p>
            <a:pPr algn="ctr"/>
            <a:r>
              <a:rPr lang="en-US" sz="1800" dirty="0">
                <a:latin typeface="Bubblegum Sans" panose="020B0604020202020204" charset="0"/>
              </a:rPr>
              <a:t>We will celebrate “Read Across America”</a:t>
            </a:r>
          </a:p>
          <a:p>
            <a:pPr algn="ctr"/>
            <a:r>
              <a:rPr lang="en-US" sz="1800" dirty="0">
                <a:latin typeface="Bubblegum Sans" panose="020B0604020202020204" charset="0"/>
              </a:rPr>
              <a:t>By doing fun things each day at Kids of Grace- Here is the schedule:</a:t>
            </a:r>
          </a:p>
          <a:p>
            <a:endParaRPr lang="en-US" sz="1800" dirty="0">
              <a:latin typeface="Bubblegum Sans" panose="020B0604020202020204" charset="0"/>
            </a:endParaRPr>
          </a:p>
          <a:p>
            <a:r>
              <a:rPr lang="en-US" sz="1800" dirty="0">
                <a:latin typeface="Bubblegum Sans" panose="020B0604020202020204" charset="0"/>
              </a:rPr>
              <a:t>Monday-   Wear Red and Blue</a:t>
            </a:r>
          </a:p>
          <a:p>
            <a:r>
              <a:rPr lang="en-US" sz="1800" dirty="0">
                <a:latin typeface="Bubblegum Sans" panose="020B0604020202020204" charset="0"/>
              </a:rPr>
              <a:t>Tuesday- “Read Across America Day”</a:t>
            </a:r>
          </a:p>
          <a:p>
            <a:r>
              <a:rPr lang="en-US" sz="1800" dirty="0">
                <a:latin typeface="Bubblegum Sans" panose="020B0604020202020204" charset="0"/>
              </a:rPr>
              <a:t>                     Wear red and white/crazy hair</a:t>
            </a:r>
          </a:p>
          <a:p>
            <a:r>
              <a:rPr lang="en-US" sz="1800" dirty="0">
                <a:latin typeface="Bubblegum Sans" panose="020B0604020202020204" charset="0"/>
              </a:rPr>
              <a:t>                     day</a:t>
            </a:r>
          </a:p>
          <a:p>
            <a:r>
              <a:rPr lang="en-US" sz="1800" dirty="0">
                <a:latin typeface="Bubblegum Sans" panose="020B0604020202020204" charset="0"/>
              </a:rPr>
              <a:t>Wednesday- Wacky Wednesday</a:t>
            </a:r>
          </a:p>
          <a:p>
            <a:endParaRPr lang="en-US" sz="1800" dirty="0">
              <a:latin typeface="Bubblegum Sans" panose="020B0604020202020204" charset="0"/>
            </a:endParaRPr>
          </a:p>
          <a:p>
            <a:r>
              <a:rPr lang="en-US" sz="1800" dirty="0">
                <a:latin typeface="Bubblegum Sans" panose="020B0604020202020204" charset="0"/>
              </a:rPr>
              <a:t>Thursday- Hat Day</a:t>
            </a:r>
          </a:p>
          <a:p>
            <a:endParaRPr lang="en-US" sz="1800" dirty="0">
              <a:latin typeface="Bubblegum Sans" panose="020B0604020202020204" charset="0"/>
            </a:endParaRPr>
          </a:p>
          <a:p>
            <a:r>
              <a:rPr lang="en-US" sz="1800" dirty="0">
                <a:latin typeface="Bubblegum Sans" panose="020B0604020202020204" charset="0"/>
              </a:rPr>
              <a:t>Friday- Staff Day/ No School</a:t>
            </a:r>
          </a:p>
        </p:txBody>
      </p:sp>
      <p:pic>
        <p:nvPicPr>
          <p:cNvPr id="6" name="Picture 5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8F5B57E5-79B1-4718-876B-5C13B57C2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7177" y="4457512"/>
            <a:ext cx="2139742" cy="1137406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AABC0EA9-20E4-468B-94A0-2F56714664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1547290" flipH="1">
            <a:off x="2970284" y="8511881"/>
            <a:ext cx="707713" cy="714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ED7C54D2E7746A72A61CD17B7A440" ma:contentTypeVersion="12" ma:contentTypeDescription="Create a new document." ma:contentTypeScope="" ma:versionID="e98e26fb5a15eb6e608980f7efab54b2">
  <xsd:schema xmlns:xsd="http://www.w3.org/2001/XMLSchema" xmlns:xs="http://www.w3.org/2001/XMLSchema" xmlns:p="http://schemas.microsoft.com/office/2006/metadata/properties" xmlns:ns2="7434bd00-06a8-43df-a273-9d3f9c473e86" xmlns:ns3="33575d5f-bb52-4a4d-a346-bfcbd57772e3" targetNamespace="http://schemas.microsoft.com/office/2006/metadata/properties" ma:root="true" ma:fieldsID="16935c9d7355cf883bf9cc55142c0d80" ns2:_="" ns3:_="">
    <xsd:import namespace="7434bd00-06a8-43df-a273-9d3f9c473e86"/>
    <xsd:import namespace="33575d5f-bb52-4a4d-a346-bfcbd57772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4bd00-06a8-43df-a273-9d3f9c473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75d5f-bb52-4a4d-a346-bfcbd57772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5B465-B1F5-42DA-A7A9-B335281C18A5}">
  <ds:schemaRefs>
    <ds:schemaRef ds:uri="http://purl.org/dc/dcmitype/"/>
    <ds:schemaRef ds:uri="7434bd00-06a8-43df-a273-9d3f9c473e86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33575d5f-bb52-4a4d-a346-bfcbd57772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0284BB-C87A-45CC-AC00-56F74D9A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4bd00-06a8-43df-a273-9d3f9c473e86"/>
    <ds:schemaRef ds:uri="33575d5f-bb52-4a4d-a346-bfcbd57772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C71CB9-7233-40E6-98DE-CB253E8B5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396</Words>
  <Application>Microsoft Office PowerPoint</Application>
  <PresentationFormat>Custom</PresentationFormat>
  <Paragraphs>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Architects Daughter</vt:lpstr>
      <vt:lpstr>Century Gothic</vt:lpstr>
      <vt:lpstr>Bubblegum Sans</vt:lpstr>
      <vt:lpstr>Comic Sans MS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zerr</dc:creator>
  <cp:lastModifiedBy>Cindy Zerr</cp:lastModifiedBy>
  <cp:revision>34</cp:revision>
  <cp:lastPrinted>2021-02-22T12:11:04Z</cp:lastPrinted>
  <dcterms:modified xsi:type="dcterms:W3CDTF">2021-02-23T12:22:49Z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0x010100279ED7C54D2E7746A72A61CD17B7A440</vt:lpwstr>
  </property>
</Properties>
</file>