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18"/>
  </p:notesMasterIdLst>
  <p:handoutMasterIdLst>
    <p:handoutMasterId r:id="rId19"/>
  </p:handoutMasterIdLst>
  <p:sldIdLst>
    <p:sldId id="256" r:id="rId5"/>
    <p:sldId id="279" r:id="rId6"/>
    <p:sldId id="280" r:id="rId7"/>
    <p:sldId id="281" r:id="rId8"/>
    <p:sldId id="259" r:id="rId9"/>
    <p:sldId id="261" r:id="rId10"/>
    <p:sldId id="282" r:id="rId11"/>
    <p:sldId id="260" r:id="rId12"/>
    <p:sldId id="276" r:id="rId13"/>
    <p:sldId id="265" r:id="rId14"/>
    <p:sldId id="266" r:id="rId15"/>
    <p:sldId id="270"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7080" userDrawn="1">
          <p15:clr>
            <a:srgbClr val="A4A3A4"/>
          </p15:clr>
        </p15:guide>
        <p15:guide id="3" pos="51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6432" autoAdjust="0"/>
  </p:normalViewPr>
  <p:slideViewPr>
    <p:cSldViewPr snapToGrid="0">
      <p:cViewPr varScale="1">
        <p:scale>
          <a:sx n="114" d="100"/>
          <a:sy n="114" d="100"/>
        </p:scale>
        <p:origin x="474" y="102"/>
      </p:cViewPr>
      <p:guideLst>
        <p:guide orient="horz" pos="1848"/>
        <p:guide pos="7080"/>
        <p:guide pos="5112"/>
      </p:guideLst>
    </p:cSldViewPr>
  </p:slideViewPr>
  <p:outlineViewPr>
    <p:cViewPr>
      <p:scale>
        <a:sx n="33" d="100"/>
        <a:sy n="33" d="100"/>
      </p:scale>
      <p:origin x="0" y="-4819"/>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65" d="100"/>
          <a:sy n="65" d="100"/>
        </p:scale>
        <p:origin x="84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0AE3C0-C0E9-40F8-963A-C710B0868C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DB19749-4C26-46F6-A13E-4F2E91EC14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B2F5F-49ED-40E3-A1A5-941FF8279870}" type="datetimeFigureOut">
              <a:rPr lang="en-US" smtClean="0"/>
              <a:t>3/24/2022</a:t>
            </a:fld>
            <a:endParaRPr lang="en-US" dirty="0"/>
          </a:p>
        </p:txBody>
      </p:sp>
      <p:sp>
        <p:nvSpPr>
          <p:cNvPr id="4" name="Footer Placeholder 3">
            <a:extLst>
              <a:ext uri="{FF2B5EF4-FFF2-40B4-BE49-F238E27FC236}">
                <a16:creationId xmlns:a16="http://schemas.microsoft.com/office/drawing/2014/main" id="{49826E5B-3572-4EEA-91A0-FE0838ED61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81D8116-DB0F-4C4A-85AD-5331C0D78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DB74FA-BCF5-412C-B474-5CA730E53DF5}" type="slidenum">
              <a:rPr lang="en-US" smtClean="0"/>
              <a:t>‹#›</a:t>
            </a:fld>
            <a:endParaRPr lang="en-US" dirty="0"/>
          </a:p>
        </p:txBody>
      </p:sp>
    </p:spTree>
    <p:extLst>
      <p:ext uri="{BB962C8B-B14F-4D97-AF65-F5344CB8AC3E}">
        <p14:creationId xmlns:p14="http://schemas.microsoft.com/office/powerpoint/2010/main" val="1425645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C1060-699B-414A-8D16-7630F8BDD05E}" type="datetimeFigureOut">
              <a:rPr lang="en-US" smtClean="0"/>
              <a:t>3/24/2022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DF348-2A86-4531-BD4E-BD8C0BBDAD47}" type="slidenum">
              <a:rPr lang="en-US" smtClean="0"/>
              <a:t>‹#›</a:t>
            </a:fld>
            <a:endParaRPr lang="en-US" dirty="0"/>
          </a:p>
        </p:txBody>
      </p:sp>
    </p:spTree>
    <p:extLst>
      <p:ext uri="{BB962C8B-B14F-4D97-AF65-F5344CB8AC3E}">
        <p14:creationId xmlns:p14="http://schemas.microsoft.com/office/powerpoint/2010/main" val="227887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51245-A7A5-4517-A4C5-F741FAE668F7}" type="slidenum">
              <a:rPr lang="en-US" smtClean="0"/>
              <a:t>3</a:t>
            </a:fld>
            <a:endParaRPr lang="en-US" dirty="0"/>
          </a:p>
        </p:txBody>
      </p:sp>
    </p:spTree>
    <p:extLst>
      <p:ext uri="{BB962C8B-B14F-4D97-AF65-F5344CB8AC3E}">
        <p14:creationId xmlns:p14="http://schemas.microsoft.com/office/powerpoint/2010/main" val="146113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51245-A7A5-4517-A4C5-F741FAE668F7}" type="slidenum">
              <a:rPr lang="en-US" smtClean="0"/>
              <a:t>4</a:t>
            </a:fld>
            <a:endParaRPr lang="en-US" dirty="0"/>
          </a:p>
        </p:txBody>
      </p:sp>
    </p:spTree>
    <p:extLst>
      <p:ext uri="{BB962C8B-B14F-4D97-AF65-F5344CB8AC3E}">
        <p14:creationId xmlns:p14="http://schemas.microsoft.com/office/powerpoint/2010/main" val="134054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51245-A7A5-4517-A4C5-F741FAE668F7}" type="slidenum">
              <a:rPr lang="en-US" smtClean="0"/>
              <a:t>12</a:t>
            </a:fld>
            <a:endParaRPr lang="en-US" dirty="0"/>
          </a:p>
        </p:txBody>
      </p:sp>
    </p:spTree>
    <p:extLst>
      <p:ext uri="{BB962C8B-B14F-4D97-AF65-F5344CB8AC3E}">
        <p14:creationId xmlns:p14="http://schemas.microsoft.com/office/powerpoint/2010/main" val="307514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D51245-A7A5-4517-A4C5-F741FAE668F7}" type="slidenum">
              <a:rPr lang="en-US" smtClean="0"/>
              <a:t>13</a:t>
            </a:fld>
            <a:endParaRPr lang="en-US" dirty="0"/>
          </a:p>
        </p:txBody>
      </p:sp>
    </p:spTree>
    <p:extLst>
      <p:ext uri="{BB962C8B-B14F-4D97-AF65-F5344CB8AC3E}">
        <p14:creationId xmlns:p14="http://schemas.microsoft.com/office/powerpoint/2010/main" val="2644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userDrawn="1"/>
        </p:nvSpPr>
        <p:spPr>
          <a:xfrm>
            <a:off x="0" y="0"/>
            <a:ext cx="753291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640078" y="627016"/>
            <a:ext cx="6389027" cy="5601790"/>
          </a:xfrm>
        </p:spPr>
        <p:txBody>
          <a:bodyPr>
            <a:noAutofit/>
          </a:bodyPr>
          <a:lstStyle>
            <a:lvl1pPr algn="r">
              <a:lnSpc>
                <a:spcPct val="101000"/>
              </a:lnSpc>
              <a:spcBef>
                <a:spcPts val="700"/>
              </a:spcBef>
              <a:spcAft>
                <a:spcPts val="700"/>
              </a:spcAft>
              <a:defRPr sz="8000" baseline="0"/>
            </a:lvl1pPr>
          </a:lstStyle>
          <a:p>
            <a:r>
              <a:rPr lang="en-US" dirty="0"/>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8029797" y="627016"/>
            <a:ext cx="3199034" cy="5590903"/>
          </a:xfrm>
        </p:spPr>
        <p:txBody>
          <a:bodyPr anchor="ctr">
            <a:normAutofit/>
          </a:bodyPr>
          <a:lstStyle>
            <a:lvl1pPr>
              <a:defRPr lang="en-US" sz="2600" kern="1200" spc="50" baseline="0" dirty="0" smtClean="0">
                <a:solidFill>
                  <a:schemeClr val="tx1"/>
                </a:solidFill>
                <a:latin typeface="+mn-lt"/>
                <a:ea typeface="+mn-ea"/>
                <a:cs typeface="Calibri"/>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31405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F7571-A130-4054-9513-4BDAC9AE5360}"/>
              </a:ext>
            </a:extLst>
          </p:cNvPr>
          <p:cNvSpPr>
            <a:spLocks noGrp="1"/>
          </p:cNvSpPr>
          <p:nvPr>
            <p:ph type="title"/>
          </p:nvPr>
        </p:nvSpPr>
        <p:spPr>
          <a:xfrm>
            <a:off x="771830" y="635000"/>
            <a:ext cx="5171770" cy="2039374"/>
          </a:xfrm>
        </p:spPr>
        <p:txBody>
          <a:bodyPr anchor="b">
            <a:noAutofit/>
          </a:bodyPr>
          <a:lstStyle>
            <a:lvl1pPr>
              <a:lnSpc>
                <a:spcPct val="101000"/>
              </a:lnSpc>
              <a:spcBef>
                <a:spcPts val="700"/>
              </a:spcBef>
              <a:spcAft>
                <a:spcPts val="700"/>
              </a:spcAft>
              <a:defRPr sz="6600" baseline="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DCA27FA5-F6EE-4784-AC43-76381FC2CD94}"/>
              </a:ext>
            </a:extLst>
          </p:cNvPr>
          <p:cNvSpPr>
            <a:spLocks noGrp="1"/>
          </p:cNvSpPr>
          <p:nvPr>
            <p:ph type="body" sz="quarter" idx="18"/>
          </p:nvPr>
        </p:nvSpPr>
        <p:spPr>
          <a:xfrm>
            <a:off x="761998" y="2911475"/>
            <a:ext cx="4500563" cy="3311525"/>
          </a:xfrm>
        </p:spPr>
        <p:txBody>
          <a:bodyPr>
            <a:normAutofit/>
          </a:bodyPr>
          <a:lstStyle>
            <a:lvl1pPr>
              <a:defRPr lang="en-US" sz="2200" kern="1200" spc="50" baseline="0" dirty="0" smtClean="0">
                <a:solidFill>
                  <a:schemeClr val="bg1"/>
                </a:solidFill>
                <a:latin typeface="+mn-lt"/>
                <a:ea typeface="+mn-ea"/>
                <a:cs typeface="+mn-cs"/>
              </a:defRPr>
            </a:lvl1pPr>
          </a:lstStyle>
          <a:p>
            <a:pPr lvl="0"/>
            <a:r>
              <a:rPr lang="en-US"/>
              <a:t>Click to edit Master text styles</a:t>
            </a:r>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4" name="Picture Placeholder 13">
            <a:extLst>
              <a:ext uri="{FF2B5EF4-FFF2-40B4-BE49-F238E27FC236}">
                <a16:creationId xmlns:a16="http://schemas.microsoft.com/office/drawing/2014/main" id="{7094F8F4-63E4-4A00-8F98-09219DA987A3}"/>
              </a:ext>
            </a:extLst>
          </p:cNvPr>
          <p:cNvSpPr>
            <a:spLocks noGrp="1"/>
          </p:cNvSpPr>
          <p:nvPr>
            <p:ph type="pic" sz="quarter" idx="13"/>
          </p:nvPr>
        </p:nvSpPr>
        <p:spPr>
          <a:xfrm>
            <a:off x="6742113" y="639763"/>
            <a:ext cx="2198687" cy="2546350"/>
          </a:xfrm>
        </p:spPr>
        <p:txBody>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B34D9F00-72E9-433A-9427-8DA07653B252}"/>
              </a:ext>
            </a:extLst>
          </p:cNvPr>
          <p:cNvSpPr>
            <a:spLocks noGrp="1"/>
          </p:cNvSpPr>
          <p:nvPr>
            <p:ph type="pic" sz="quarter" idx="14"/>
          </p:nvPr>
        </p:nvSpPr>
        <p:spPr>
          <a:xfrm>
            <a:off x="9337675" y="638175"/>
            <a:ext cx="2198688" cy="2546350"/>
          </a:xfrm>
        </p:spPr>
        <p:txBody>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1AD0C148-B6DB-4D32-B139-403A6AEC3DDF}"/>
              </a:ext>
            </a:extLst>
          </p:cNvPr>
          <p:cNvSpPr>
            <a:spLocks noGrp="1"/>
          </p:cNvSpPr>
          <p:nvPr>
            <p:ph type="pic" sz="quarter" idx="15"/>
          </p:nvPr>
        </p:nvSpPr>
        <p:spPr>
          <a:xfrm>
            <a:off x="6742113" y="3668713"/>
            <a:ext cx="2198687" cy="2554287"/>
          </a:xfrm>
        </p:spPr>
        <p:txBody>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D9D424B8-9E08-469D-88C8-019306CA382E}"/>
              </a:ext>
            </a:extLst>
          </p:cNvPr>
          <p:cNvSpPr>
            <a:spLocks noGrp="1"/>
          </p:cNvSpPr>
          <p:nvPr>
            <p:ph type="pic" sz="quarter" idx="16"/>
          </p:nvPr>
        </p:nvSpPr>
        <p:spPr>
          <a:xfrm>
            <a:off x="9337675" y="3668713"/>
            <a:ext cx="2198688" cy="2546350"/>
          </a:xfrm>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05492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3990108" y="1225106"/>
            <a:ext cx="8201891" cy="3951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66A3D1-C594-4520-A142-F0D3F59C5F3E}"/>
              </a:ext>
            </a:extLst>
          </p:cNvPr>
          <p:cNvSpPr>
            <a:spLocks noGrp="1"/>
          </p:cNvSpPr>
          <p:nvPr>
            <p:ph type="title"/>
          </p:nvPr>
        </p:nvSpPr>
        <p:spPr>
          <a:xfrm>
            <a:off x="4555193" y="3036762"/>
            <a:ext cx="7136064" cy="1700784"/>
          </a:xfrm>
        </p:spPr>
        <p:txBody>
          <a:bodyPr/>
          <a:lstStyle>
            <a:lvl1pPr>
              <a:lnSpc>
                <a:spcPct val="101000"/>
              </a:lnSpc>
              <a:spcBef>
                <a:spcPts val="700"/>
              </a:spcBef>
              <a:spcAft>
                <a:spcPts val="700"/>
              </a:spcAft>
              <a:defRPr baseline="0"/>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12804" y="1225484"/>
            <a:ext cx="4059934" cy="3951807"/>
          </a:xfrm>
        </p:spPr>
        <p:txBody>
          <a:bodyPr/>
          <a:lstStyle/>
          <a:p>
            <a:r>
              <a:rPr lang="en-US"/>
              <a:t>Click icon to add picture</a:t>
            </a:r>
            <a:endParaRPr lang="en-US" dirty="0"/>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p:nvPr>
        </p:nvSpPr>
        <p:spPr>
          <a:xfrm>
            <a:off x="4547779"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3" name="Content Placeholder 2">
            <a:extLst>
              <a:ext uri="{FF2B5EF4-FFF2-40B4-BE49-F238E27FC236}">
                <a16:creationId xmlns:a16="http://schemas.microsoft.com/office/drawing/2014/main" id="{C16F6145-A1AE-4CDA-AE26-E8FDEFAAB395}"/>
              </a:ext>
            </a:extLst>
          </p:cNvPr>
          <p:cNvSpPr>
            <a:spLocks noGrp="1"/>
          </p:cNvSpPr>
          <p:nvPr>
            <p:ph idx="16"/>
          </p:nvPr>
        </p:nvSpPr>
        <p:spPr>
          <a:xfrm>
            <a:off x="6984437"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15" name="Content Placeholder 2">
            <a:extLst>
              <a:ext uri="{FF2B5EF4-FFF2-40B4-BE49-F238E27FC236}">
                <a16:creationId xmlns:a16="http://schemas.microsoft.com/office/drawing/2014/main" id="{3FDD02FA-6843-4E54-ACDC-AFEAFB4EFAA9}"/>
              </a:ext>
            </a:extLst>
          </p:cNvPr>
          <p:cNvSpPr>
            <a:spLocks noGrp="1"/>
          </p:cNvSpPr>
          <p:nvPr>
            <p:ph idx="17"/>
          </p:nvPr>
        </p:nvSpPr>
        <p:spPr>
          <a:xfrm>
            <a:off x="9421095" y="5355583"/>
            <a:ext cx="2270162" cy="577153"/>
          </a:xfrm>
        </p:spPr>
        <p:txBody>
          <a:bodyPr>
            <a:normAutofit/>
          </a:bodyPr>
          <a:lstStyle>
            <a:lvl1pPr>
              <a:defRPr sz="1600">
                <a:solidFill>
                  <a:schemeClr val="tx1"/>
                </a:solidFill>
              </a:defRPr>
            </a:lvl1pPr>
          </a:lstStyle>
          <a:p>
            <a:pPr lvl="0"/>
            <a:r>
              <a:rPr lang="en-US">
                <a:cs typeface="Calibri"/>
              </a:rPr>
              <a:t>Click to edit Master text styles</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0" y="6356350"/>
            <a:ext cx="3405051"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15824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0" y="2264985"/>
            <a:ext cx="5297764" cy="3952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93472D-332A-4010-9FEA-8E1E9AE7E18F}"/>
              </a:ext>
            </a:extLst>
          </p:cNvPr>
          <p:cNvSpPr>
            <a:spLocks noGrp="1"/>
          </p:cNvSpPr>
          <p:nvPr>
            <p:ph type="title" hasCustomPrompt="1"/>
          </p:nvPr>
        </p:nvSpPr>
        <p:spPr>
          <a:xfrm>
            <a:off x="966213" y="336958"/>
            <a:ext cx="10616187" cy="1700784"/>
          </a:xfrm>
        </p:spPr>
        <p:txBody>
          <a:bodyPr/>
          <a:lstStyle>
            <a:lvl1pPr>
              <a:lnSpc>
                <a:spcPct val="101000"/>
              </a:lnSpc>
              <a:spcBef>
                <a:spcPts val="700"/>
              </a:spcBef>
              <a:spcAft>
                <a:spcPts val="700"/>
              </a:spcAft>
              <a:defRPr baseline="0">
                <a:solidFill>
                  <a:schemeClr val="tx1"/>
                </a:solidFill>
              </a:defRPr>
            </a:lvl1pPr>
          </a:lstStyle>
          <a:p>
            <a:r>
              <a:rPr lang="en-US" dirty="0"/>
              <a:t>Click to edit Master TEXT</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hasCustomPrompt="1"/>
          </p:nvPr>
        </p:nvSpPr>
        <p:spPr>
          <a:xfrm>
            <a:off x="960120" y="2587752"/>
            <a:ext cx="3694176" cy="3258102"/>
          </a:xfrm>
        </p:spPr>
        <p:txBody>
          <a:bodyPr>
            <a:normAutofit/>
          </a:bodyPr>
          <a:lstStyle>
            <a:lvl1pPr>
              <a:defRPr>
                <a:solidFill>
                  <a:schemeClr val="bg1"/>
                </a:solidFill>
              </a:defRPr>
            </a:lvl1pPr>
          </a:lstStyle>
          <a:p>
            <a:r>
              <a:rPr lang="en-US" dirty="0">
                <a:cs typeface="Calibri"/>
              </a:rPr>
              <a:t>Click to edit master text style</a:t>
            </a:r>
          </a:p>
          <a:p>
            <a:endParaRPr lang="en-US" dirty="0">
              <a:cs typeface="Calibri"/>
            </a:endParaRPr>
          </a:p>
        </p:txBody>
      </p:sp>
      <p:sp>
        <p:nvSpPr>
          <p:cNvPr id="14" name="Picture Placeholder 13">
            <a:extLst>
              <a:ext uri="{FF2B5EF4-FFF2-40B4-BE49-F238E27FC236}">
                <a16:creationId xmlns:a16="http://schemas.microsoft.com/office/drawing/2014/main" id="{69D1BED5-2D39-40ED-92F5-CF06BE8A759C}"/>
              </a:ext>
            </a:extLst>
          </p:cNvPr>
          <p:cNvSpPr>
            <a:spLocks noGrp="1"/>
          </p:cNvSpPr>
          <p:nvPr>
            <p:ph type="pic" sz="quarter" idx="14"/>
          </p:nvPr>
        </p:nvSpPr>
        <p:spPr>
          <a:xfrm>
            <a:off x="5297764" y="2265363"/>
            <a:ext cx="3479524" cy="3951287"/>
          </a:xfrm>
        </p:spPr>
        <p:txBody>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8777288" y="2265363"/>
            <a:ext cx="3414712" cy="3951287"/>
          </a:xfrm>
        </p:spPr>
        <p:txBody>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1" y="6356350"/>
            <a:ext cx="3353262"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73590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960438" y="317499"/>
            <a:ext cx="4500737" cy="2095501"/>
          </a:xfrm>
        </p:spPr>
        <p:txBody>
          <a:bodyPr>
            <a:noAutofit/>
          </a:bodyPr>
          <a:lstStyle>
            <a:lvl1pPr>
              <a:defRPr sz="5400"/>
            </a:lvl1pPr>
          </a:lstStyle>
          <a:p>
            <a:r>
              <a:rPr lang="en-US" sz="5400" dirty="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960438" y="2587625"/>
            <a:ext cx="4500737" cy="3594100"/>
          </a:xfrm>
        </p:spPr>
        <p:txBody>
          <a:bodyPr anchor="ctr">
            <a:normAutofit/>
          </a:bodyPr>
          <a:lstStyle>
            <a:lvl1pPr>
              <a:defRPr sz="2000">
                <a:solidFill>
                  <a:schemeClr val="bg1"/>
                </a:solidFill>
              </a:defRPr>
            </a:lvl1pPr>
          </a:lstStyle>
          <a:p>
            <a:r>
              <a:rPr lang="en-US" sz="2000" dirty="0">
                <a:solidFill>
                  <a:schemeClr val="bg1"/>
                </a:solidFill>
                <a:cs typeface="Calibri"/>
              </a:rPr>
              <a:t>Click to edit master text style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6094474" y="0"/>
            <a:ext cx="3046351" cy="3428363"/>
          </a:xfrm>
        </p:spPr>
        <p:txBody>
          <a:bodyPr/>
          <a:lstStyle/>
          <a:p>
            <a:r>
              <a:rPr lang="en-US"/>
              <a:t>Click icon to add picture</a:t>
            </a:r>
            <a:endParaRPr lang="en-US" dirty="0"/>
          </a:p>
        </p:txBody>
      </p:sp>
      <p:sp>
        <p:nvSpPr>
          <p:cNvPr id="8" name="Picture Placeholder 7">
            <a:extLst>
              <a:ext uri="{FF2B5EF4-FFF2-40B4-BE49-F238E27FC236}">
                <a16:creationId xmlns:a16="http://schemas.microsoft.com/office/drawing/2014/main" id="{6B54A389-080E-45CE-8275-215B7C9B589D}"/>
              </a:ext>
            </a:extLst>
          </p:cNvPr>
          <p:cNvSpPr>
            <a:spLocks noGrp="1"/>
          </p:cNvSpPr>
          <p:nvPr>
            <p:ph type="pic" sz="quarter" idx="14"/>
          </p:nvPr>
        </p:nvSpPr>
        <p:spPr>
          <a:xfrm>
            <a:off x="9148763" y="0"/>
            <a:ext cx="3048000" cy="3429000"/>
          </a:xfrm>
        </p:spPr>
        <p:txBody>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6102350" y="3429000"/>
            <a:ext cx="6076950" cy="3429000"/>
          </a:xfrm>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65173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 uri="{C183D7F6-B498-43B3-948B-1728B52AA6E4}">
                <adec:decorative xmlns:adec="http://schemas.microsoft.com/office/drawing/2017/decorative" val="1"/>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7384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a:xfrm>
            <a:off x="960120" y="6356350"/>
            <a:ext cx="3236976" cy="365125"/>
          </a:xfrm>
        </p:spPr>
        <p:txBody>
          <a:bodyPr/>
          <a:lstStyle/>
          <a:p>
            <a:r>
              <a:rPr lang="en-US" dirty="0"/>
              <a:t>Sample Footer Text</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38828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5355771" y="1004205"/>
            <a:ext cx="6096000" cy="3725183"/>
          </a:xfrm>
        </p:spPr>
        <p:txBody>
          <a:bodyPr>
            <a:noAutofit/>
          </a:bodyPr>
          <a:lstStyle>
            <a:lvl1pPr>
              <a:defRPr sz="6000"/>
            </a:lvl1pPr>
          </a:lstStyle>
          <a:p>
            <a:r>
              <a:rPr lang="en-US" sz="5400" dirty="0"/>
              <a:t>Click to edit master text style</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0" y="0"/>
            <a:ext cx="4657345" cy="6858000"/>
          </a:xfrm>
        </p:spPr>
        <p:txBody>
          <a:bodyPr/>
          <a:lstStyle/>
          <a:p>
            <a:r>
              <a:rPr lang="en-US"/>
              <a:t>Click icon to add picture</a:t>
            </a:r>
            <a:endParaRPr lang="en-US" dirty="0"/>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5355771" y="4865914"/>
            <a:ext cx="6096000" cy="532038"/>
          </a:xfrm>
        </p:spPr>
        <p:txBody>
          <a:bodyPr anchor="ctr">
            <a:normAutofit/>
          </a:bodyPr>
          <a:lstStyle>
            <a:lvl1pPr>
              <a:defRPr sz="2800">
                <a:solidFill>
                  <a:schemeClr val="bg1"/>
                </a:solidFill>
              </a:defRPr>
            </a:lvl1pPr>
          </a:lstStyle>
          <a:p>
            <a:r>
              <a:rPr lang="en-US" sz="2000" dirty="0">
                <a:solidFill>
                  <a:schemeClr val="bg1"/>
                </a:solidFill>
                <a:cs typeface="Calibri"/>
              </a:rPr>
              <a:t>Click to edit master text style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lgn="r">
              <a:defRPr>
                <a:solidFill>
                  <a:schemeClr val="bg1"/>
                </a:solidFill>
              </a:defRPr>
            </a:lvl1pPr>
          </a:lstStyle>
          <a:p>
            <a:r>
              <a:rPr lang="en-US" dirty="0"/>
              <a:t>20XX</a:t>
            </a: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lvl1pPr algn="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634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23" name="Picture Placeholder 22">
            <a:extLst>
              <a:ext uri="{FF2B5EF4-FFF2-40B4-BE49-F238E27FC236}">
                <a16:creationId xmlns:a16="http://schemas.microsoft.com/office/drawing/2014/main" id="{91DF4D9E-FD4F-4244-ACD6-44EC4C0494F0}"/>
              </a:ext>
            </a:extLst>
          </p:cNvPr>
          <p:cNvSpPr>
            <a:spLocks noGrp="1"/>
          </p:cNvSpPr>
          <p:nvPr>
            <p:ph type="pic" sz="quarter" idx="13"/>
          </p:nvPr>
        </p:nvSpPr>
        <p:spPr>
          <a:xfrm>
            <a:off x="1066800" y="3048000"/>
            <a:ext cx="1790700" cy="1790700"/>
          </a:xfrm>
        </p:spPr>
        <p:txBody>
          <a:bodyPr/>
          <a:lstStyle/>
          <a:p>
            <a:r>
              <a:rPr lang="en-US"/>
              <a:t>Click icon to add picture</a:t>
            </a:r>
            <a:endParaRPr lang="en-US" dirty="0"/>
          </a:p>
        </p:txBody>
      </p:sp>
      <p:sp>
        <p:nvSpPr>
          <p:cNvPr id="24" name="Picture Placeholder 22">
            <a:extLst>
              <a:ext uri="{FF2B5EF4-FFF2-40B4-BE49-F238E27FC236}">
                <a16:creationId xmlns:a16="http://schemas.microsoft.com/office/drawing/2014/main" id="{44F5B526-8975-4F7C-B558-830FCEE06861}"/>
              </a:ext>
            </a:extLst>
          </p:cNvPr>
          <p:cNvSpPr>
            <a:spLocks noGrp="1"/>
          </p:cNvSpPr>
          <p:nvPr>
            <p:ph type="pic" sz="quarter" idx="14"/>
          </p:nvPr>
        </p:nvSpPr>
        <p:spPr>
          <a:xfrm>
            <a:off x="3821762" y="3048000"/>
            <a:ext cx="1790700" cy="1790700"/>
          </a:xfrm>
        </p:spPr>
        <p:txBody>
          <a:bodyPr/>
          <a:lstStyle/>
          <a:p>
            <a:r>
              <a:rPr lang="en-US"/>
              <a:t>Click icon to add picture</a:t>
            </a:r>
            <a:endParaRPr lang="en-US" dirty="0"/>
          </a:p>
        </p:txBody>
      </p:sp>
      <p:sp>
        <p:nvSpPr>
          <p:cNvPr id="25" name="Picture Placeholder 22">
            <a:extLst>
              <a:ext uri="{FF2B5EF4-FFF2-40B4-BE49-F238E27FC236}">
                <a16:creationId xmlns:a16="http://schemas.microsoft.com/office/drawing/2014/main" id="{ED20DBB5-D24E-40D6-AFFB-428692A51AD3}"/>
              </a:ext>
            </a:extLst>
          </p:cNvPr>
          <p:cNvSpPr>
            <a:spLocks noGrp="1"/>
          </p:cNvSpPr>
          <p:nvPr>
            <p:ph type="pic" sz="quarter" idx="15"/>
          </p:nvPr>
        </p:nvSpPr>
        <p:spPr>
          <a:xfrm>
            <a:off x="6576021" y="3048000"/>
            <a:ext cx="1790700" cy="1790700"/>
          </a:xfrm>
        </p:spPr>
        <p:txBody>
          <a:bodyPr/>
          <a:lstStyle/>
          <a:p>
            <a:r>
              <a:rPr lang="en-US"/>
              <a:t>Click icon to add picture</a:t>
            </a:r>
            <a:endParaRPr lang="en-US" dirty="0"/>
          </a:p>
        </p:txBody>
      </p:sp>
      <p:sp>
        <p:nvSpPr>
          <p:cNvPr id="26" name="Picture Placeholder 22">
            <a:extLst>
              <a:ext uri="{FF2B5EF4-FFF2-40B4-BE49-F238E27FC236}">
                <a16:creationId xmlns:a16="http://schemas.microsoft.com/office/drawing/2014/main" id="{F6F7262C-3E29-4219-AF83-B7A71B97A136}"/>
              </a:ext>
            </a:extLst>
          </p:cNvPr>
          <p:cNvSpPr>
            <a:spLocks noGrp="1"/>
          </p:cNvSpPr>
          <p:nvPr>
            <p:ph type="pic" sz="quarter" idx="16"/>
          </p:nvPr>
        </p:nvSpPr>
        <p:spPr>
          <a:xfrm>
            <a:off x="9334500" y="3048000"/>
            <a:ext cx="1790700" cy="1790700"/>
          </a:xfrm>
        </p:spPr>
        <p:txBody>
          <a:bodyPr/>
          <a:lstStyle/>
          <a:p>
            <a:r>
              <a:rPr lang="en-US"/>
              <a:t>Click icon to add picture</a:t>
            </a:r>
            <a:endParaRPr lang="en-US" dirty="0"/>
          </a:p>
        </p:txBody>
      </p:sp>
      <p:sp>
        <p:nvSpPr>
          <p:cNvPr id="28" name="Text Placeholder 27">
            <a:extLst>
              <a:ext uri="{FF2B5EF4-FFF2-40B4-BE49-F238E27FC236}">
                <a16:creationId xmlns:a16="http://schemas.microsoft.com/office/drawing/2014/main" id="{53861F78-BD42-4F29-8487-1641CFD0391D}"/>
              </a:ext>
            </a:extLst>
          </p:cNvPr>
          <p:cNvSpPr>
            <a:spLocks noGrp="1"/>
          </p:cNvSpPr>
          <p:nvPr>
            <p:ph type="body" sz="quarter" idx="17"/>
          </p:nvPr>
        </p:nvSpPr>
        <p:spPr>
          <a:xfrm>
            <a:off x="10668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9" name="Text Placeholder 27">
            <a:extLst>
              <a:ext uri="{FF2B5EF4-FFF2-40B4-BE49-F238E27FC236}">
                <a16:creationId xmlns:a16="http://schemas.microsoft.com/office/drawing/2014/main" id="{FFAB1F8B-1CEE-4068-86DE-561A12A04187}"/>
              </a:ext>
            </a:extLst>
          </p:cNvPr>
          <p:cNvSpPr>
            <a:spLocks noGrp="1"/>
          </p:cNvSpPr>
          <p:nvPr>
            <p:ph type="body" sz="quarter" idx="18"/>
          </p:nvPr>
        </p:nvSpPr>
        <p:spPr>
          <a:xfrm>
            <a:off x="10668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0" name="Text Placeholder 27">
            <a:extLst>
              <a:ext uri="{FF2B5EF4-FFF2-40B4-BE49-F238E27FC236}">
                <a16:creationId xmlns:a16="http://schemas.microsoft.com/office/drawing/2014/main" id="{D5AE44CD-B78E-4EE2-B0F2-E0D436C2BA15}"/>
              </a:ext>
            </a:extLst>
          </p:cNvPr>
          <p:cNvSpPr>
            <a:spLocks noGrp="1"/>
          </p:cNvSpPr>
          <p:nvPr>
            <p:ph type="body" sz="quarter" idx="19"/>
          </p:nvPr>
        </p:nvSpPr>
        <p:spPr>
          <a:xfrm>
            <a:off x="3821762"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1" name="Text Placeholder 27">
            <a:extLst>
              <a:ext uri="{FF2B5EF4-FFF2-40B4-BE49-F238E27FC236}">
                <a16:creationId xmlns:a16="http://schemas.microsoft.com/office/drawing/2014/main" id="{3C4FE2DB-091F-4F7A-B6B6-9A6F22AC0B5A}"/>
              </a:ext>
            </a:extLst>
          </p:cNvPr>
          <p:cNvSpPr>
            <a:spLocks noGrp="1"/>
          </p:cNvSpPr>
          <p:nvPr>
            <p:ph type="body" sz="quarter" idx="20"/>
          </p:nvPr>
        </p:nvSpPr>
        <p:spPr>
          <a:xfrm>
            <a:off x="3821762"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2" name="Text Placeholder 27">
            <a:extLst>
              <a:ext uri="{FF2B5EF4-FFF2-40B4-BE49-F238E27FC236}">
                <a16:creationId xmlns:a16="http://schemas.microsoft.com/office/drawing/2014/main" id="{3A3F9D5D-A5CF-482B-A14C-E5BFADB76F7A}"/>
              </a:ext>
            </a:extLst>
          </p:cNvPr>
          <p:cNvSpPr>
            <a:spLocks noGrp="1"/>
          </p:cNvSpPr>
          <p:nvPr>
            <p:ph type="body" sz="quarter" idx="21"/>
          </p:nvPr>
        </p:nvSpPr>
        <p:spPr>
          <a:xfrm>
            <a:off x="6576021"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3" name="Text Placeholder 27">
            <a:extLst>
              <a:ext uri="{FF2B5EF4-FFF2-40B4-BE49-F238E27FC236}">
                <a16:creationId xmlns:a16="http://schemas.microsoft.com/office/drawing/2014/main" id="{A4F265B4-1FBB-4396-A938-862D45713AEB}"/>
              </a:ext>
            </a:extLst>
          </p:cNvPr>
          <p:cNvSpPr>
            <a:spLocks noGrp="1"/>
          </p:cNvSpPr>
          <p:nvPr>
            <p:ph type="body" sz="quarter" idx="22"/>
          </p:nvPr>
        </p:nvSpPr>
        <p:spPr>
          <a:xfrm>
            <a:off x="6576021"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4" name="Text Placeholder 27">
            <a:extLst>
              <a:ext uri="{FF2B5EF4-FFF2-40B4-BE49-F238E27FC236}">
                <a16:creationId xmlns:a16="http://schemas.microsoft.com/office/drawing/2014/main" id="{AC1BA7DC-98B0-4261-8F1E-8101FB5D480E}"/>
              </a:ext>
            </a:extLst>
          </p:cNvPr>
          <p:cNvSpPr>
            <a:spLocks noGrp="1"/>
          </p:cNvSpPr>
          <p:nvPr>
            <p:ph type="body" sz="quarter" idx="23"/>
          </p:nvPr>
        </p:nvSpPr>
        <p:spPr>
          <a:xfrm>
            <a:off x="93345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5" name="Text Placeholder 27">
            <a:extLst>
              <a:ext uri="{FF2B5EF4-FFF2-40B4-BE49-F238E27FC236}">
                <a16:creationId xmlns:a16="http://schemas.microsoft.com/office/drawing/2014/main" id="{2E4EF69E-34E2-46FF-A0FA-3F136396D3EF}"/>
              </a:ext>
            </a:extLst>
          </p:cNvPr>
          <p:cNvSpPr>
            <a:spLocks noGrp="1"/>
          </p:cNvSpPr>
          <p:nvPr>
            <p:ph type="body" sz="quarter" idx="24"/>
          </p:nvPr>
        </p:nvSpPr>
        <p:spPr>
          <a:xfrm>
            <a:off x="93345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76468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593407"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5230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4477512"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4477512"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a:extLst>
              <a:ext uri="{FF2B5EF4-FFF2-40B4-BE49-F238E27FC236}">
                <a16:creationId xmlns:a16="http://schemas.microsoft.com/office/drawing/2014/main" id="{9054C03E-8FD4-4345-A971-0A2CCF5C4AA3}"/>
              </a:ext>
            </a:extLst>
          </p:cNvPr>
          <p:cNvSpPr>
            <a:spLocks noGrp="1"/>
          </p:cNvSpPr>
          <p:nvPr>
            <p:ph type="body" sz="quarter" idx="13"/>
          </p:nvPr>
        </p:nvSpPr>
        <p:spPr>
          <a:xfrm>
            <a:off x="7994903"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56D09A0C-509F-447E-AFB1-5531727D7DFF}"/>
              </a:ext>
            </a:extLst>
          </p:cNvPr>
          <p:cNvSpPr>
            <a:spLocks noGrp="1"/>
          </p:cNvSpPr>
          <p:nvPr>
            <p:ph sz="quarter" idx="14"/>
          </p:nvPr>
        </p:nvSpPr>
        <p:spPr>
          <a:xfrm>
            <a:off x="7994903"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dirty="0"/>
              <a:t>20XX</a:t>
            </a: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94045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4229179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3" r:id="rId4"/>
    <p:sldLayoutId id="2147483672" r:id="rId5"/>
    <p:sldLayoutId id="2147483686" r:id="rId6"/>
    <p:sldLayoutId id="2147483687" r:id="rId7"/>
    <p:sldLayoutId id="2147483675" r:id="rId8"/>
    <p:sldLayoutId id="2147483688" r:id="rId9"/>
    <p:sldLayoutId id="2147483682" r:id="rId10"/>
    <p:sldLayoutId id="2147483689" r:id="rId11"/>
  </p:sldLayoutIdLst>
  <p:hf hdr="0"/>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publicdomainpictures.net/view-image.php?image=180390&amp;picture=nyc-yellow-taxi"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25699840@N03/3543612455/"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nist.gov/nist-museum/fare-fair-taximeter-testing-1920s-and-today"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hyperlink" Target="https://viewing.nyc/new-yorks-taxi-cabs-through-the-years/"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Y2ztLexoyDk?feature=oembed" TargetMode="External"/><Relationship Id="rId1" Type="http://schemas.openxmlformats.org/officeDocument/2006/relationships/video" Target="https://www.youtube.com/embed/teCTk2TLefc?feature=oembed"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yellow car on a street&#10;&#10;Description automatically generated with medium confidence">
            <a:extLst>
              <a:ext uri="{FF2B5EF4-FFF2-40B4-BE49-F238E27FC236}">
                <a16:creationId xmlns:a16="http://schemas.microsoft.com/office/drawing/2014/main" id="{A874F4A7-98F2-4993-B1C1-E7281BDA84E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643" b="13087"/>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E8C4EFE6-2069-473C-9C7D-664E02AC6481}"/>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lnSpc>
                <a:spcPct val="90000"/>
              </a:lnSpc>
              <a:spcBef>
                <a:spcPct val="0"/>
              </a:spcBef>
            </a:pPr>
            <a:r>
              <a:rPr lang="en-US" sz="5400">
                <a:solidFill>
                  <a:srgbClr val="FFFFFF"/>
                </a:solidFill>
              </a:rPr>
              <a:t>TaxiMETERS</a:t>
            </a:r>
          </a:p>
        </p:txBody>
      </p:sp>
      <p:sp>
        <p:nvSpPr>
          <p:cNvPr id="9" name="Text Placeholder 8">
            <a:extLst>
              <a:ext uri="{FF2B5EF4-FFF2-40B4-BE49-F238E27FC236}">
                <a16:creationId xmlns:a16="http://schemas.microsoft.com/office/drawing/2014/main" id="{0A309D09-2937-4053-9CD6-3131EABB071E}"/>
              </a:ext>
            </a:extLst>
          </p:cNvPr>
          <p:cNvSpPr>
            <a:spLocks noGrp="1"/>
          </p:cNvSpPr>
          <p:nvPr>
            <p:ph type="body" sz="quarter" idx="11"/>
          </p:nvPr>
        </p:nvSpPr>
        <p:spPr>
          <a:xfrm>
            <a:off x="961644" y="5545443"/>
            <a:ext cx="10268712" cy="513449"/>
          </a:xfrm>
        </p:spPr>
        <p:txBody>
          <a:bodyPr vert="horz" lIns="91440" tIns="45720" rIns="91440" bIns="45720" rtlCol="0" anchor="t">
            <a:normAutofit/>
          </a:bodyPr>
          <a:lstStyle/>
          <a:p>
            <a:pPr algn="ctr">
              <a:lnSpc>
                <a:spcPct val="91000"/>
              </a:lnSpc>
            </a:pPr>
            <a:r>
              <a:rPr lang="en-US" sz="1000">
                <a:solidFill>
                  <a:schemeClr val="bg1"/>
                </a:solidFill>
                <a:cs typeface="+mn-cs"/>
              </a:rPr>
              <a:t>Jonathan Brillo</a:t>
            </a:r>
            <a:br>
              <a:rPr lang="en-US" sz="1000">
                <a:solidFill>
                  <a:schemeClr val="bg1"/>
                </a:solidFill>
                <a:cs typeface="+mn-cs"/>
              </a:rPr>
            </a:br>
            <a:r>
              <a:rPr lang="en-US" sz="1000">
                <a:solidFill>
                  <a:schemeClr val="bg1"/>
                </a:solidFill>
                <a:cs typeface="+mn-cs"/>
              </a:rPr>
              <a:t>MWMA President</a:t>
            </a:r>
            <a:br>
              <a:rPr lang="en-US" sz="1000">
                <a:solidFill>
                  <a:schemeClr val="bg1"/>
                </a:solidFill>
                <a:cs typeface="+mn-cs"/>
              </a:rPr>
            </a:br>
            <a:r>
              <a:rPr lang="en-US" sz="1000">
                <a:solidFill>
                  <a:schemeClr val="bg1"/>
                </a:solidFill>
                <a:cs typeface="+mn-cs"/>
              </a:rPr>
              <a:t>Quincy</a:t>
            </a:r>
          </a:p>
        </p:txBody>
      </p:sp>
    </p:spTree>
    <p:extLst>
      <p:ext uri="{BB962C8B-B14F-4D97-AF65-F5344CB8AC3E}">
        <p14:creationId xmlns:p14="http://schemas.microsoft.com/office/powerpoint/2010/main" val="22593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60120" y="317814"/>
            <a:ext cx="10268712" cy="1700784"/>
          </a:xfrm>
        </p:spPr>
        <p:txBody>
          <a:bodyPr/>
          <a:lstStyle/>
          <a:p>
            <a:r>
              <a:rPr lang="en-US" dirty="0"/>
              <a:t>Content</a:t>
            </a:r>
          </a:p>
        </p:txBody>
      </p:sp>
      <p:sp>
        <p:nvSpPr>
          <p:cNvPr id="3" name="Text Placeholder 2">
            <a:extLst>
              <a:ext uri="{FF2B5EF4-FFF2-40B4-BE49-F238E27FC236}">
                <a16:creationId xmlns:a16="http://schemas.microsoft.com/office/drawing/2014/main" id="{EFB90AB4-D228-4548-B072-726498212362}"/>
              </a:ext>
            </a:extLst>
          </p:cNvPr>
          <p:cNvSpPr>
            <a:spLocks noGrp="1"/>
          </p:cNvSpPr>
          <p:nvPr>
            <p:ph type="body" idx="1"/>
          </p:nvPr>
        </p:nvSpPr>
        <p:spPr>
          <a:xfrm>
            <a:off x="960121" y="2587752"/>
            <a:ext cx="4818888" cy="892048"/>
          </a:xfrm>
        </p:spPr>
        <p:txBody>
          <a:bodyPr/>
          <a:lstStyle/>
          <a:p>
            <a:r>
              <a:rPr lang="en-US" dirty="0"/>
              <a:t>Subtitle</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960120" y="3594538"/>
            <a:ext cx="4818888" cy="2586806"/>
          </a:xfrm>
        </p:spPr>
        <p:txBody>
          <a:bodyPr vert="horz" lIns="91440" tIns="45720" rIns="91440" bIns="45720" rtlCol="0" anchor="t">
            <a:normAutofit/>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p:txBody>
      </p:sp>
      <p:sp>
        <p:nvSpPr>
          <p:cNvPr id="6" name="Text Placeholder 5">
            <a:extLst>
              <a:ext uri="{FF2B5EF4-FFF2-40B4-BE49-F238E27FC236}">
                <a16:creationId xmlns:a16="http://schemas.microsoft.com/office/drawing/2014/main" id="{F5018B6D-E395-49AD-92AD-AD69E3AB40C3}"/>
              </a:ext>
            </a:extLst>
          </p:cNvPr>
          <p:cNvSpPr>
            <a:spLocks noGrp="1"/>
          </p:cNvSpPr>
          <p:nvPr>
            <p:ph type="body" sz="quarter" idx="3"/>
          </p:nvPr>
        </p:nvSpPr>
        <p:spPr>
          <a:xfrm>
            <a:off x="6409944" y="2587752"/>
            <a:ext cx="4818888" cy="892048"/>
          </a:xfrm>
        </p:spPr>
        <p:txBody>
          <a:bodyPr/>
          <a:lstStyle/>
          <a:p>
            <a:r>
              <a:rPr lang="en-US" dirty="0"/>
              <a:t>Subtitle</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6409944" y="3594538"/>
            <a:ext cx="4818888" cy="2586806"/>
          </a:xfrm>
        </p:spPr>
        <p:txBody>
          <a:bodyPr>
            <a:normAutofit/>
          </a:bodyPr>
          <a:lstStyle/>
          <a:p>
            <a:r>
              <a:rPr lang="en-US" dirty="0"/>
              <a:t>Open the Design Ideas pane for instant slide makeovers. </a:t>
            </a:r>
          </a:p>
          <a:p>
            <a:r>
              <a:rPr lang="en-US" dirty="0"/>
              <a:t>When we have design ideas, we’ll show them to you right there. </a:t>
            </a:r>
          </a:p>
        </p:txBody>
      </p:sp>
      <p:sp>
        <p:nvSpPr>
          <p:cNvPr id="8" name="Footer Placeholder 8">
            <a:extLst>
              <a:ext uri="{FF2B5EF4-FFF2-40B4-BE49-F238E27FC236}">
                <a16:creationId xmlns:a16="http://schemas.microsoft.com/office/drawing/2014/main" id="{B67120C1-6A9D-44FA-9A16-F092E488175C}"/>
              </a:ext>
            </a:extLst>
          </p:cNvPr>
          <p:cNvSpPr>
            <a:spLocks noGrp="1"/>
          </p:cNvSpPr>
          <p:nvPr>
            <p:ph type="ftr" sz="quarter" idx="11"/>
          </p:nvPr>
        </p:nvSpPr>
        <p:spPr>
          <a:xfrm>
            <a:off x="960120" y="6356350"/>
            <a:ext cx="3593407" cy="365125"/>
          </a:xfrm>
        </p:spPr>
        <p:txBody>
          <a:bodyPr/>
          <a:lstStyle/>
          <a:p>
            <a:r>
              <a:rPr lang="en-US" dirty="0"/>
              <a:t>Sample Footer Text</a:t>
            </a:r>
          </a:p>
        </p:txBody>
      </p:sp>
      <p:sp>
        <p:nvSpPr>
          <p:cNvPr id="7" name="Date Placeholder 7">
            <a:extLst>
              <a:ext uri="{FF2B5EF4-FFF2-40B4-BE49-F238E27FC236}">
                <a16:creationId xmlns:a16="http://schemas.microsoft.com/office/drawing/2014/main" id="{85BB0149-5446-495F-8B82-4AD0DE6CAFE2}"/>
              </a:ext>
            </a:extLst>
          </p:cNvPr>
          <p:cNvSpPr>
            <a:spLocks noGrp="1"/>
          </p:cNvSpPr>
          <p:nvPr>
            <p:ph type="dt" sz="half" idx="10"/>
          </p:nvPr>
        </p:nvSpPr>
        <p:spPr>
          <a:xfrm>
            <a:off x="4477512" y="6356350"/>
            <a:ext cx="3236976" cy="365125"/>
          </a:xfrm>
        </p:spPr>
        <p:txBody>
          <a:bodyPr/>
          <a:lstStyle/>
          <a:p>
            <a:r>
              <a:rPr lang="en-US" dirty="0"/>
              <a:t>20XX</a:t>
            </a:r>
          </a:p>
        </p:txBody>
      </p:sp>
      <p:sp>
        <p:nvSpPr>
          <p:cNvPr id="9" name="Slide Number Placeholder 9">
            <a:extLst>
              <a:ext uri="{FF2B5EF4-FFF2-40B4-BE49-F238E27FC236}">
                <a16:creationId xmlns:a16="http://schemas.microsoft.com/office/drawing/2014/main" id="{CC302B43-8755-4B25-A036-68EFC8791204}"/>
              </a:ext>
            </a:extLst>
          </p:cNvPr>
          <p:cNvSpPr>
            <a:spLocks noGrp="1"/>
          </p:cNvSpPr>
          <p:nvPr>
            <p:ph type="sldNum" sz="quarter" idx="12"/>
          </p:nvPr>
        </p:nvSpPr>
        <p:spPr>
          <a:xfrm>
            <a:off x="10296144" y="6356350"/>
            <a:ext cx="932688" cy="365125"/>
          </a:xfrm>
        </p:spPr>
        <p:txBody>
          <a:bodyPr/>
          <a:lstStyle/>
          <a:p>
            <a:fld id="{F97E8200-1950-409B-82E7-99938E7AE355}" type="slidenum">
              <a:rPr lang="en-US" smtClean="0"/>
              <a:pPr/>
              <a:t>10</a:t>
            </a:fld>
            <a:endParaRPr lang="en-US" dirty="0"/>
          </a:p>
        </p:txBody>
      </p:sp>
    </p:spTree>
    <p:extLst>
      <p:ext uri="{BB962C8B-B14F-4D97-AF65-F5344CB8AC3E}">
        <p14:creationId xmlns:p14="http://schemas.microsoft.com/office/powerpoint/2010/main" val="256311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960120" y="317814"/>
            <a:ext cx="10268712" cy="1700784"/>
          </a:xfrm>
        </p:spPr>
        <p:txBody>
          <a:bodyPr/>
          <a:lstStyle/>
          <a:p>
            <a:r>
              <a:rPr lang="en-US" dirty="0"/>
              <a:t>Additional content</a:t>
            </a:r>
          </a:p>
        </p:txBody>
      </p:sp>
      <p:sp>
        <p:nvSpPr>
          <p:cNvPr id="9" name="Text Placeholder 8">
            <a:extLst>
              <a:ext uri="{FF2B5EF4-FFF2-40B4-BE49-F238E27FC236}">
                <a16:creationId xmlns:a16="http://schemas.microsoft.com/office/drawing/2014/main" id="{E9052153-84CE-4C4C-9422-F437CC0272A8}"/>
              </a:ext>
            </a:extLst>
          </p:cNvPr>
          <p:cNvSpPr>
            <a:spLocks noGrp="1"/>
          </p:cNvSpPr>
          <p:nvPr>
            <p:ph type="body" idx="1"/>
          </p:nvPr>
        </p:nvSpPr>
        <p:spPr>
          <a:xfrm>
            <a:off x="960121" y="2587752"/>
            <a:ext cx="3236976" cy="892048"/>
          </a:xfrm>
        </p:spPr>
        <p:txBody>
          <a:bodyPr/>
          <a:lstStyle/>
          <a:p>
            <a:r>
              <a:rPr lang="en-US" dirty="0"/>
              <a:t>Subtitle</a:t>
            </a:r>
          </a:p>
        </p:txBody>
      </p:sp>
      <p:sp>
        <p:nvSpPr>
          <p:cNvPr id="4" name="Content Placeholder 3">
            <a:extLst>
              <a:ext uri="{FF2B5EF4-FFF2-40B4-BE49-F238E27FC236}">
                <a16:creationId xmlns:a16="http://schemas.microsoft.com/office/drawing/2014/main" id="{9B9ED227-95A7-4B08-91FE-5E0EF0D41D20}"/>
              </a:ext>
            </a:extLst>
          </p:cNvPr>
          <p:cNvSpPr>
            <a:spLocks noGrp="1"/>
          </p:cNvSpPr>
          <p:nvPr>
            <p:ph sz="half" idx="2"/>
          </p:nvPr>
        </p:nvSpPr>
        <p:spPr>
          <a:xfrm>
            <a:off x="960120" y="3594538"/>
            <a:ext cx="3236976" cy="2586806"/>
          </a:xfrm>
        </p:spPr>
        <p:txBody>
          <a:bodyPr>
            <a:normAutofit lnSpcReduction="10000"/>
          </a:bodyPr>
          <a:lstStyle/>
          <a:p>
            <a:pPr lvl="0"/>
            <a:r>
              <a:rPr lang="en-US" dirty="0"/>
              <a:t>Add text, images, art, and videos. </a:t>
            </a:r>
          </a:p>
          <a:p>
            <a:pPr lvl="0"/>
            <a:r>
              <a:rPr lang="en-US" dirty="0"/>
              <a:t>Add transitions, animations, and motion. </a:t>
            </a:r>
          </a:p>
          <a:p>
            <a:pPr lvl="0"/>
            <a:r>
              <a:rPr lang="en-US" dirty="0"/>
              <a:t>Save to OneDrive, to get to your presentations from your computer, tablet, or phone. </a:t>
            </a:r>
          </a:p>
          <a:p>
            <a:endParaRPr lang="en-US" dirty="0"/>
          </a:p>
          <a:p>
            <a:endParaRPr lang="en-US" dirty="0"/>
          </a:p>
        </p:txBody>
      </p:sp>
      <p:sp>
        <p:nvSpPr>
          <p:cNvPr id="11" name="Text Placeholder 10">
            <a:extLst>
              <a:ext uri="{FF2B5EF4-FFF2-40B4-BE49-F238E27FC236}">
                <a16:creationId xmlns:a16="http://schemas.microsoft.com/office/drawing/2014/main" id="{3A9D6D54-1465-4F38-AF0C-D1D9C4B69188}"/>
              </a:ext>
            </a:extLst>
          </p:cNvPr>
          <p:cNvSpPr>
            <a:spLocks noGrp="1"/>
          </p:cNvSpPr>
          <p:nvPr>
            <p:ph type="body" sz="quarter" idx="3"/>
          </p:nvPr>
        </p:nvSpPr>
        <p:spPr>
          <a:xfrm>
            <a:off x="4477512" y="2587752"/>
            <a:ext cx="3236976" cy="892048"/>
          </a:xfrm>
        </p:spPr>
        <p:txBody>
          <a:bodyPr/>
          <a:lstStyle/>
          <a:p>
            <a:r>
              <a:rPr lang="en-US" dirty="0"/>
              <a:t>Subtitle</a:t>
            </a:r>
          </a:p>
        </p:txBody>
      </p:sp>
      <p:sp>
        <p:nvSpPr>
          <p:cNvPr id="5" name="Content Placeholder 4">
            <a:extLst>
              <a:ext uri="{FF2B5EF4-FFF2-40B4-BE49-F238E27FC236}">
                <a16:creationId xmlns:a16="http://schemas.microsoft.com/office/drawing/2014/main" id="{9C2ECAAA-1E9C-4845-8EA9-E11A76F08150}"/>
              </a:ext>
            </a:extLst>
          </p:cNvPr>
          <p:cNvSpPr>
            <a:spLocks noGrp="1"/>
          </p:cNvSpPr>
          <p:nvPr>
            <p:ph sz="quarter" idx="4"/>
          </p:nvPr>
        </p:nvSpPr>
        <p:spPr>
          <a:xfrm>
            <a:off x="4477512" y="3594538"/>
            <a:ext cx="3236976" cy="2586806"/>
          </a:xfrm>
        </p:spPr>
        <p:txBody>
          <a:bodyPr>
            <a:normAutofit/>
          </a:bodyPr>
          <a:lstStyle/>
          <a:p>
            <a:r>
              <a:rPr lang="en-US" dirty="0"/>
              <a:t>Open the Design Ideas pane for instant slide makeovers. </a:t>
            </a:r>
          </a:p>
          <a:p>
            <a:r>
              <a:rPr lang="en-US" dirty="0"/>
              <a:t>When we have design ideas, we’ll show them to you right there. </a:t>
            </a:r>
          </a:p>
          <a:p>
            <a:endParaRPr lang="en-US" dirty="0"/>
          </a:p>
          <a:p>
            <a:endParaRPr lang="en-US" dirty="0"/>
          </a:p>
        </p:txBody>
      </p:sp>
      <p:sp>
        <p:nvSpPr>
          <p:cNvPr id="12" name="Text Placeholder 11">
            <a:extLst>
              <a:ext uri="{FF2B5EF4-FFF2-40B4-BE49-F238E27FC236}">
                <a16:creationId xmlns:a16="http://schemas.microsoft.com/office/drawing/2014/main" id="{B2E3A0DE-C4AF-4CF7-8543-12273A610699}"/>
              </a:ext>
            </a:extLst>
          </p:cNvPr>
          <p:cNvSpPr>
            <a:spLocks noGrp="1"/>
          </p:cNvSpPr>
          <p:nvPr>
            <p:ph type="body" sz="quarter" idx="13"/>
          </p:nvPr>
        </p:nvSpPr>
        <p:spPr>
          <a:xfrm>
            <a:off x="7994903" y="2587752"/>
            <a:ext cx="3236976" cy="892048"/>
          </a:xfrm>
        </p:spPr>
        <p:txBody>
          <a:bodyPr/>
          <a:lstStyle/>
          <a:p>
            <a:r>
              <a:rPr lang="en-US" dirty="0"/>
              <a:t>Subtitle</a:t>
            </a:r>
          </a:p>
        </p:txBody>
      </p:sp>
      <p:sp>
        <p:nvSpPr>
          <p:cNvPr id="13" name="Content Placeholder 12">
            <a:extLst>
              <a:ext uri="{FF2B5EF4-FFF2-40B4-BE49-F238E27FC236}">
                <a16:creationId xmlns:a16="http://schemas.microsoft.com/office/drawing/2014/main" id="{4E650F12-7519-49DD-8FF1-548919AFB264}"/>
              </a:ext>
            </a:extLst>
          </p:cNvPr>
          <p:cNvSpPr>
            <a:spLocks noGrp="1"/>
          </p:cNvSpPr>
          <p:nvPr>
            <p:ph sz="quarter" idx="14"/>
          </p:nvPr>
        </p:nvSpPr>
        <p:spPr>
          <a:xfrm>
            <a:off x="7994903" y="3594538"/>
            <a:ext cx="3236976" cy="2586806"/>
          </a:xfrm>
        </p:spPr>
        <p:txBody>
          <a:bodyPr>
            <a:normAutofit lnSpcReduction="10000"/>
          </a:bodyPr>
          <a:lstStyle/>
          <a:p>
            <a:r>
              <a:rPr lang="en-US" dirty="0"/>
              <a:t>This PowerPoint theme uses its own unique set of colors, fonts, and effects to create the overall look and feel of these slides.</a:t>
            </a:r>
          </a:p>
          <a:p>
            <a:r>
              <a:rPr lang="en-US" dirty="0"/>
              <a:t>PowerPoint has tons of themes to give your presentation just the right personality.</a:t>
            </a:r>
          </a:p>
        </p:txBody>
      </p:sp>
      <p:sp>
        <p:nvSpPr>
          <p:cNvPr id="14" name="Footer Placeholder 8">
            <a:extLst>
              <a:ext uri="{FF2B5EF4-FFF2-40B4-BE49-F238E27FC236}">
                <a16:creationId xmlns:a16="http://schemas.microsoft.com/office/drawing/2014/main" id="{8E6B0707-86FA-428E-86BD-882776B0451C}"/>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10" name="Date Placeholder 7">
            <a:extLst>
              <a:ext uri="{FF2B5EF4-FFF2-40B4-BE49-F238E27FC236}">
                <a16:creationId xmlns:a16="http://schemas.microsoft.com/office/drawing/2014/main" id="{43EA785F-3C99-4CEB-AA0D-223DD8F4E789}"/>
              </a:ext>
            </a:extLst>
          </p:cNvPr>
          <p:cNvSpPr>
            <a:spLocks noGrp="1"/>
          </p:cNvSpPr>
          <p:nvPr>
            <p:ph type="dt" sz="half" idx="10"/>
          </p:nvPr>
        </p:nvSpPr>
        <p:spPr>
          <a:xfrm>
            <a:off x="4477512" y="6356350"/>
            <a:ext cx="3236976" cy="365125"/>
          </a:xfrm>
        </p:spPr>
        <p:txBody>
          <a:bodyPr/>
          <a:lstStyle/>
          <a:p>
            <a:r>
              <a:rPr lang="en-US" dirty="0"/>
              <a:t>20XX</a:t>
            </a:r>
          </a:p>
        </p:txBody>
      </p:sp>
      <p:sp>
        <p:nvSpPr>
          <p:cNvPr id="15" name="Slide Number Placeholder 9">
            <a:extLst>
              <a:ext uri="{FF2B5EF4-FFF2-40B4-BE49-F238E27FC236}">
                <a16:creationId xmlns:a16="http://schemas.microsoft.com/office/drawing/2014/main" id="{87DE1BC5-FD94-4773-8370-432A38DB8868}"/>
              </a:ext>
            </a:extLst>
          </p:cNvPr>
          <p:cNvSpPr>
            <a:spLocks noGrp="1"/>
          </p:cNvSpPr>
          <p:nvPr>
            <p:ph type="sldNum" sz="quarter" idx="12"/>
          </p:nvPr>
        </p:nvSpPr>
        <p:spPr>
          <a:xfrm>
            <a:off x="10296144" y="6356350"/>
            <a:ext cx="932688" cy="365125"/>
          </a:xfrm>
        </p:spPr>
        <p:txBody>
          <a:bodyPr/>
          <a:lstStyle/>
          <a:p>
            <a:fld id="{F97E8200-1950-409B-82E7-99938E7AE355}" type="slidenum">
              <a:rPr lang="en-US" smtClean="0"/>
              <a:pPr/>
              <a:t>11</a:t>
            </a:fld>
            <a:endParaRPr lang="en-US" dirty="0"/>
          </a:p>
        </p:txBody>
      </p:sp>
    </p:spTree>
    <p:extLst>
      <p:ext uri="{BB962C8B-B14F-4D97-AF65-F5344CB8AC3E}">
        <p14:creationId xmlns:p14="http://schemas.microsoft.com/office/powerpoint/2010/main" val="272150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CEB845D9-890B-484B-975B-B5F85434B469}"/>
              </a:ext>
            </a:extLst>
          </p:cNvPr>
          <p:cNvSpPr>
            <a:spLocks noGrp="1"/>
          </p:cNvSpPr>
          <p:nvPr>
            <p:ph type="title"/>
          </p:nvPr>
        </p:nvSpPr>
        <p:spPr>
          <a:xfrm>
            <a:off x="771830" y="635000"/>
            <a:ext cx="5171770" cy="2039374"/>
          </a:xfrm>
        </p:spPr>
        <p:txBody>
          <a:bodyPr>
            <a:normAutofit/>
          </a:bodyPr>
          <a:lstStyle/>
          <a:p>
            <a:r>
              <a:rPr lang="en-US" dirty="0"/>
              <a:t>SUMMARY</a:t>
            </a:r>
          </a:p>
        </p:txBody>
      </p:sp>
      <p:sp>
        <p:nvSpPr>
          <p:cNvPr id="15" name="Text Placeholder 14">
            <a:extLst>
              <a:ext uri="{FF2B5EF4-FFF2-40B4-BE49-F238E27FC236}">
                <a16:creationId xmlns:a16="http://schemas.microsoft.com/office/drawing/2014/main" id="{AEFAE7A4-BFF2-4F94-9264-0C5D1205E8D4}"/>
              </a:ext>
            </a:extLst>
          </p:cNvPr>
          <p:cNvSpPr>
            <a:spLocks noGrp="1"/>
          </p:cNvSpPr>
          <p:nvPr>
            <p:ph type="body" sz="quarter" idx="18"/>
          </p:nvPr>
        </p:nvSpPr>
        <p:spPr>
          <a:xfrm>
            <a:off x="761998" y="2911475"/>
            <a:ext cx="4500563" cy="3311525"/>
          </a:xfrm>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9" name="Footer Placeholder 8">
            <a:extLst>
              <a:ext uri="{FF2B5EF4-FFF2-40B4-BE49-F238E27FC236}">
                <a16:creationId xmlns:a16="http://schemas.microsoft.com/office/drawing/2014/main" id="{668FD16A-CA57-4C91-BC2A-7CE71EA9B0E2}"/>
              </a:ext>
            </a:extLst>
          </p:cNvPr>
          <p:cNvSpPr>
            <a:spLocks noGrp="1"/>
          </p:cNvSpPr>
          <p:nvPr>
            <p:ph type="ftr" sz="quarter" idx="11"/>
          </p:nvPr>
        </p:nvSpPr>
        <p:spPr>
          <a:xfrm>
            <a:off x="960120" y="6356350"/>
            <a:ext cx="5504688" cy="365125"/>
          </a:xfrm>
        </p:spPr>
        <p:txBody>
          <a:bodyPr/>
          <a:lstStyle/>
          <a:p>
            <a:r>
              <a:rPr lang="en-US" dirty="0"/>
              <a:t>Sample Footer Text</a:t>
            </a:r>
          </a:p>
        </p:txBody>
      </p:sp>
      <p:pic>
        <p:nvPicPr>
          <p:cNvPr id="18" name="Picture Placeholder 17" descr="A brick wall with a word painted on it">
            <a:extLst>
              <a:ext uri="{FF2B5EF4-FFF2-40B4-BE49-F238E27FC236}">
                <a16:creationId xmlns:a16="http://schemas.microsoft.com/office/drawing/2014/main" id="{83E2671E-7B88-479B-B514-194EECD0CF5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742113" y="639763"/>
            <a:ext cx="2198687" cy="2546350"/>
          </a:xfrm>
        </p:spPr>
      </p:pic>
      <p:pic>
        <p:nvPicPr>
          <p:cNvPr id="20" name="Picture Placeholder 19" descr="A picture containing text, building, outdoor, sky&#10;">
            <a:extLst>
              <a:ext uri="{FF2B5EF4-FFF2-40B4-BE49-F238E27FC236}">
                <a16:creationId xmlns:a16="http://schemas.microsoft.com/office/drawing/2014/main" id="{B312960D-5CE9-40A8-A2A1-3992AD8F5D5C}"/>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9337675" y="638175"/>
            <a:ext cx="2198688" cy="2546350"/>
          </a:xfrm>
        </p:spPr>
      </p:pic>
      <p:pic>
        <p:nvPicPr>
          <p:cNvPr id="22" name="Picture Placeholder 21" descr="A picture containing building, outdoor, city, line&#10;">
            <a:extLst>
              <a:ext uri="{FF2B5EF4-FFF2-40B4-BE49-F238E27FC236}">
                <a16:creationId xmlns:a16="http://schemas.microsoft.com/office/drawing/2014/main" id="{0379BD98-CFB1-4A66-AB3D-893FDA7EA953}"/>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742113" y="3668713"/>
            <a:ext cx="2198687" cy="2554287"/>
          </a:xfrm>
        </p:spPr>
      </p:pic>
      <p:pic>
        <p:nvPicPr>
          <p:cNvPr id="25" name="Picture Placeholder 24" descr="A close-up of a building">
            <a:extLst>
              <a:ext uri="{FF2B5EF4-FFF2-40B4-BE49-F238E27FC236}">
                <a16:creationId xmlns:a16="http://schemas.microsoft.com/office/drawing/2014/main" id="{230A2DDA-87D5-4332-BAF6-AAF79EE958FF}"/>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9337675" y="3668713"/>
            <a:ext cx="2198688" cy="2546350"/>
          </a:xfrm>
        </p:spPr>
      </p:pic>
      <p:sp>
        <p:nvSpPr>
          <p:cNvPr id="8" name="Date Placeholder 7">
            <a:extLst>
              <a:ext uri="{FF2B5EF4-FFF2-40B4-BE49-F238E27FC236}">
                <a16:creationId xmlns:a16="http://schemas.microsoft.com/office/drawing/2014/main" id="{3985D167-8F3E-45D2-AE6F-69AE09EEAB6D}"/>
              </a:ext>
            </a:extLst>
          </p:cNvPr>
          <p:cNvSpPr>
            <a:spLocks noGrp="1"/>
          </p:cNvSpPr>
          <p:nvPr>
            <p:ph type="dt" sz="half" idx="10"/>
          </p:nvPr>
        </p:nvSpPr>
        <p:spPr>
          <a:xfrm>
            <a:off x="6903720" y="6356350"/>
            <a:ext cx="3236976" cy="365125"/>
          </a:xfrm>
        </p:spPr>
        <p:txBody>
          <a:bodyPr/>
          <a:lstStyle/>
          <a:p>
            <a:r>
              <a:rPr lang="en-US" dirty="0"/>
              <a:t>20XX</a:t>
            </a:r>
          </a:p>
        </p:txBody>
      </p:sp>
      <p:sp>
        <p:nvSpPr>
          <p:cNvPr id="10" name="Slide Number Placeholder 9">
            <a:extLst>
              <a:ext uri="{FF2B5EF4-FFF2-40B4-BE49-F238E27FC236}">
                <a16:creationId xmlns:a16="http://schemas.microsoft.com/office/drawing/2014/main" id="{BA3E8286-FBE7-457A-986D-0678299D2B06}"/>
              </a:ext>
            </a:extLst>
          </p:cNvPr>
          <p:cNvSpPr>
            <a:spLocks noGrp="1"/>
          </p:cNvSpPr>
          <p:nvPr>
            <p:ph type="sldNum" sz="quarter" idx="12"/>
          </p:nvPr>
        </p:nvSpPr>
        <p:spPr>
          <a:xfrm>
            <a:off x="10296144" y="6356350"/>
            <a:ext cx="932688" cy="365125"/>
          </a:xfrm>
        </p:spPr>
        <p:txBody>
          <a:bodyPr/>
          <a:lstStyle/>
          <a:p>
            <a:fld id="{F97E8200-1950-409B-82E7-99938E7AE355}" type="slidenum">
              <a:rPr lang="en-US" smtClean="0"/>
              <a:pPr/>
              <a:t>12</a:t>
            </a:fld>
            <a:endParaRPr lang="en-US" dirty="0"/>
          </a:p>
        </p:txBody>
      </p:sp>
    </p:spTree>
    <p:extLst>
      <p:ext uri="{BB962C8B-B14F-4D97-AF65-F5344CB8AC3E}">
        <p14:creationId xmlns:p14="http://schemas.microsoft.com/office/powerpoint/2010/main" val="1836265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id="{D9F93E89-6BB0-44BD-A234-9F0747573935}"/>
              </a:ext>
            </a:extLst>
          </p:cNvPr>
          <p:cNvSpPr>
            <a:spLocks noGrp="1"/>
          </p:cNvSpPr>
          <p:nvPr>
            <p:ph type="title"/>
          </p:nvPr>
        </p:nvSpPr>
        <p:spPr>
          <a:xfrm>
            <a:off x="4555193" y="3036762"/>
            <a:ext cx="7136064" cy="1700784"/>
          </a:xfrm>
        </p:spPr>
        <p:txBody>
          <a:bodyPr/>
          <a:lstStyle/>
          <a:p>
            <a:r>
              <a:rPr lang="en-US" dirty="0"/>
              <a:t>THANK YOU</a:t>
            </a:r>
          </a:p>
        </p:txBody>
      </p:sp>
      <p:pic>
        <p:nvPicPr>
          <p:cNvPr id="27" name="Picture Placeholder 26" descr="Image of a typewriter with &quot;The End.&quot; typed on the paper. ">
            <a:extLst>
              <a:ext uri="{FF2B5EF4-FFF2-40B4-BE49-F238E27FC236}">
                <a16:creationId xmlns:a16="http://schemas.microsoft.com/office/drawing/2014/main" id="{E3EEA078-72A4-4C20-94E7-BFB4F433464F}"/>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12804" y="1225484"/>
            <a:ext cx="4059934" cy="3951807"/>
          </a:xfrm>
        </p:spPr>
      </p:pic>
      <p:sp>
        <p:nvSpPr>
          <p:cNvPr id="17" name="Content Placeholder 16">
            <a:extLst>
              <a:ext uri="{FF2B5EF4-FFF2-40B4-BE49-F238E27FC236}">
                <a16:creationId xmlns:a16="http://schemas.microsoft.com/office/drawing/2014/main" id="{19606920-6D8A-4305-AB8A-83B7F93915CE}"/>
              </a:ext>
            </a:extLst>
          </p:cNvPr>
          <p:cNvSpPr>
            <a:spLocks noGrp="1"/>
          </p:cNvSpPr>
          <p:nvPr>
            <p:ph idx="1"/>
          </p:nvPr>
        </p:nvSpPr>
        <p:spPr>
          <a:xfrm>
            <a:off x="4547779" y="5355583"/>
            <a:ext cx="2270162" cy="577153"/>
          </a:xfrm>
        </p:spPr>
        <p:txBody>
          <a:bodyPr>
            <a:normAutofit/>
          </a:bodyPr>
          <a:lstStyle/>
          <a:p>
            <a:r>
              <a:rPr lang="en-US" dirty="0"/>
              <a:t>Presenter name</a:t>
            </a:r>
          </a:p>
        </p:txBody>
      </p:sp>
      <p:sp>
        <p:nvSpPr>
          <p:cNvPr id="13" name="Content Placeholder 12">
            <a:extLst>
              <a:ext uri="{FF2B5EF4-FFF2-40B4-BE49-F238E27FC236}">
                <a16:creationId xmlns:a16="http://schemas.microsoft.com/office/drawing/2014/main" id="{27C60074-2066-4765-88F0-BC4B57CC1F9D}"/>
              </a:ext>
            </a:extLst>
          </p:cNvPr>
          <p:cNvSpPr>
            <a:spLocks noGrp="1"/>
          </p:cNvSpPr>
          <p:nvPr>
            <p:ph idx="16"/>
          </p:nvPr>
        </p:nvSpPr>
        <p:spPr>
          <a:xfrm>
            <a:off x="6984437" y="5355583"/>
            <a:ext cx="2270162" cy="577153"/>
          </a:xfrm>
        </p:spPr>
        <p:txBody>
          <a:bodyPr/>
          <a:lstStyle/>
          <a:p>
            <a:r>
              <a:rPr lang="en-US" dirty="0"/>
              <a:t>Email address</a:t>
            </a:r>
          </a:p>
        </p:txBody>
      </p:sp>
      <p:sp>
        <p:nvSpPr>
          <p:cNvPr id="15" name="Content Placeholder 14">
            <a:extLst>
              <a:ext uri="{FF2B5EF4-FFF2-40B4-BE49-F238E27FC236}">
                <a16:creationId xmlns:a16="http://schemas.microsoft.com/office/drawing/2014/main" id="{5C765B3E-A7DA-421D-A959-98BFA5AE3BA1}"/>
              </a:ext>
            </a:extLst>
          </p:cNvPr>
          <p:cNvSpPr>
            <a:spLocks noGrp="1"/>
          </p:cNvSpPr>
          <p:nvPr>
            <p:ph idx="17"/>
          </p:nvPr>
        </p:nvSpPr>
        <p:spPr>
          <a:xfrm>
            <a:off x="9421095" y="5355583"/>
            <a:ext cx="2270162" cy="577153"/>
          </a:xfrm>
        </p:spPr>
        <p:txBody>
          <a:bodyPr/>
          <a:lstStyle/>
          <a:p>
            <a:r>
              <a:rPr lang="en-US" dirty="0"/>
              <a:t>Website</a:t>
            </a:r>
          </a:p>
        </p:txBody>
      </p:sp>
      <p:sp>
        <p:nvSpPr>
          <p:cNvPr id="9" name="Footer Placeholder 8">
            <a:extLst>
              <a:ext uri="{FF2B5EF4-FFF2-40B4-BE49-F238E27FC236}">
                <a16:creationId xmlns:a16="http://schemas.microsoft.com/office/drawing/2014/main" id="{E499FA5D-C267-460D-ACB2-5253424F4931}"/>
              </a:ext>
            </a:extLst>
          </p:cNvPr>
          <p:cNvSpPr>
            <a:spLocks noGrp="1"/>
          </p:cNvSpPr>
          <p:nvPr>
            <p:ph type="ftr" sz="quarter" idx="11"/>
          </p:nvPr>
        </p:nvSpPr>
        <p:spPr>
          <a:xfrm>
            <a:off x="960120" y="6356350"/>
            <a:ext cx="3405051" cy="365125"/>
          </a:xfrm>
        </p:spPr>
        <p:txBody>
          <a:bodyPr/>
          <a:lstStyle/>
          <a:p>
            <a:r>
              <a:rPr lang="en-US" dirty="0"/>
              <a:t>Sample Footer Text</a:t>
            </a:r>
          </a:p>
        </p:txBody>
      </p:sp>
      <p:sp>
        <p:nvSpPr>
          <p:cNvPr id="8" name="Date Placeholder 7">
            <a:extLst>
              <a:ext uri="{FF2B5EF4-FFF2-40B4-BE49-F238E27FC236}">
                <a16:creationId xmlns:a16="http://schemas.microsoft.com/office/drawing/2014/main" id="{A0398B5F-BF8F-42E4-966A-B8A111CA909F}"/>
              </a:ext>
            </a:extLst>
          </p:cNvPr>
          <p:cNvSpPr>
            <a:spLocks noGrp="1"/>
          </p:cNvSpPr>
          <p:nvPr>
            <p:ph type="dt" sz="half" idx="10"/>
          </p:nvPr>
        </p:nvSpPr>
        <p:spPr>
          <a:xfrm>
            <a:off x="4477512" y="6356350"/>
            <a:ext cx="3236976" cy="365125"/>
          </a:xfrm>
        </p:spPr>
        <p:txBody>
          <a:bodyPr/>
          <a:lstStyle/>
          <a:p>
            <a:r>
              <a:rPr lang="en-US" dirty="0"/>
              <a:t>20XX</a:t>
            </a:r>
          </a:p>
        </p:txBody>
      </p:sp>
      <p:sp>
        <p:nvSpPr>
          <p:cNvPr id="10" name="Slide Number Placeholder 9">
            <a:extLst>
              <a:ext uri="{FF2B5EF4-FFF2-40B4-BE49-F238E27FC236}">
                <a16:creationId xmlns:a16="http://schemas.microsoft.com/office/drawing/2014/main" id="{F024E6B4-6182-4098-B9C0-B254AD638287}"/>
              </a:ext>
            </a:extLst>
          </p:cNvPr>
          <p:cNvSpPr>
            <a:spLocks noGrp="1"/>
          </p:cNvSpPr>
          <p:nvPr>
            <p:ph type="sldNum" sz="quarter" idx="12"/>
          </p:nvPr>
        </p:nvSpPr>
        <p:spPr>
          <a:xfrm>
            <a:off x="10296144" y="6356350"/>
            <a:ext cx="932688" cy="365125"/>
          </a:xfrm>
        </p:spPr>
        <p:txBody>
          <a:bodyPr/>
          <a:lstStyle/>
          <a:p>
            <a:fld id="{F97E8200-1950-409B-82E7-99938E7AE355}" type="slidenum">
              <a:rPr lang="en-US" smtClean="0"/>
              <a:pPr/>
              <a:t>13</a:t>
            </a:fld>
            <a:endParaRPr lang="en-US" dirty="0"/>
          </a:p>
        </p:txBody>
      </p:sp>
    </p:spTree>
    <p:extLst>
      <p:ext uri="{BB962C8B-B14F-4D97-AF65-F5344CB8AC3E}">
        <p14:creationId xmlns:p14="http://schemas.microsoft.com/office/powerpoint/2010/main" val="245235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53">
            <a:extLst>
              <a:ext uri="{FF2B5EF4-FFF2-40B4-BE49-F238E27FC236}">
                <a16:creationId xmlns:a16="http://schemas.microsoft.com/office/drawing/2014/main" id="{742A82AB-F005-49A7-9C16-0AF17C1E992A}"/>
              </a:ext>
            </a:extLst>
          </p:cNvPr>
          <p:cNvSpPr>
            <a:spLocks noGrp="1"/>
          </p:cNvSpPr>
          <p:nvPr>
            <p:ph type="title"/>
          </p:nvPr>
        </p:nvSpPr>
        <p:spPr>
          <a:xfrm>
            <a:off x="960438" y="317499"/>
            <a:ext cx="4500737" cy="2095501"/>
          </a:xfrm>
        </p:spPr>
        <p:txBody>
          <a:bodyPr vert="horz" lIns="91440" tIns="45720" rIns="91440" bIns="45720" rtlCol="0" anchor="ctr">
            <a:normAutofit/>
          </a:bodyPr>
          <a:lstStyle/>
          <a:p>
            <a:pPr>
              <a:lnSpc>
                <a:spcPct val="90000"/>
              </a:lnSpc>
              <a:spcBef>
                <a:spcPct val="0"/>
              </a:spcBef>
            </a:pPr>
            <a:r>
              <a:rPr lang="en-US" kern="1200" cap="all" spc="120" baseline="0">
                <a:latin typeface="+mj-lt"/>
                <a:ea typeface="+mj-ea"/>
                <a:cs typeface="+mj-cs"/>
              </a:rPr>
              <a:t>TOPICS</a:t>
            </a:r>
          </a:p>
        </p:txBody>
      </p:sp>
      <p:sp>
        <p:nvSpPr>
          <p:cNvPr id="29" name="Content Placeholder 28">
            <a:extLst>
              <a:ext uri="{FF2B5EF4-FFF2-40B4-BE49-F238E27FC236}">
                <a16:creationId xmlns:a16="http://schemas.microsoft.com/office/drawing/2014/main" id="{72142BC0-18E5-42CE-A02F-AC348DDCE465}"/>
              </a:ext>
            </a:extLst>
          </p:cNvPr>
          <p:cNvSpPr>
            <a:spLocks noGrp="1"/>
          </p:cNvSpPr>
          <p:nvPr>
            <p:ph idx="1"/>
          </p:nvPr>
        </p:nvSpPr>
        <p:spPr>
          <a:xfrm>
            <a:off x="960438" y="2587625"/>
            <a:ext cx="4500737" cy="3594100"/>
          </a:xfrm>
        </p:spPr>
        <p:txBody>
          <a:bodyPr vert="horz" lIns="91440" tIns="45720" rIns="91440" bIns="45720" rtlCol="0" anchor="t">
            <a:normAutofit/>
          </a:bodyPr>
          <a:lstStyle/>
          <a:p>
            <a:r>
              <a:rPr lang="en-US" dirty="0">
                <a:solidFill>
                  <a:schemeClr val="tx1"/>
                </a:solidFill>
              </a:rPr>
              <a:t>What is a taximeter</a:t>
            </a:r>
          </a:p>
          <a:p>
            <a:r>
              <a:rPr lang="en-US" dirty="0">
                <a:solidFill>
                  <a:schemeClr val="tx1"/>
                </a:solidFill>
              </a:rPr>
              <a:t>Brief History and Evolution</a:t>
            </a:r>
          </a:p>
          <a:p>
            <a:r>
              <a:rPr lang="en-US" dirty="0">
                <a:solidFill>
                  <a:schemeClr val="tx1"/>
                </a:solidFill>
              </a:rPr>
              <a:t>Inspection</a:t>
            </a:r>
          </a:p>
          <a:p>
            <a:r>
              <a:rPr lang="en-US" dirty="0">
                <a:solidFill>
                  <a:schemeClr val="tx1"/>
                </a:solidFill>
              </a:rPr>
              <a:t>Questions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19" name="Picture 18" descr="A picture containing car mirror, mirror, blurry&#10;&#10;Description automatically generated">
            <a:extLst>
              <a:ext uri="{FF2B5EF4-FFF2-40B4-BE49-F238E27FC236}">
                <a16:creationId xmlns:a16="http://schemas.microsoft.com/office/drawing/2014/main" id="{54A0BAA7-CA26-464E-BF15-A06BE5ECE59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349" r="17082" b="2"/>
          <a:stretch/>
        </p:blipFill>
        <p:spPr>
          <a:xfrm>
            <a:off x="6094474" y="10"/>
            <a:ext cx="6097526" cy="6857990"/>
          </a:xfrm>
          <a:prstGeom prst="rect">
            <a:avLst/>
          </a:prstGeom>
        </p:spPr>
      </p:pic>
      <p:sp>
        <p:nvSpPr>
          <p:cNvPr id="6" name="Date Placeholder 7">
            <a:extLst>
              <a:ext uri="{FF2B5EF4-FFF2-40B4-BE49-F238E27FC236}">
                <a16:creationId xmlns:a16="http://schemas.microsoft.com/office/drawing/2014/main" id="{4722503D-ED2B-46FC-B35C-DA57B68DB58F}"/>
              </a:ext>
            </a:extLst>
          </p:cNvPr>
          <p:cNvSpPr>
            <a:spLocks noGrp="1"/>
          </p:cNvSpPr>
          <p:nvPr>
            <p:ph type="dt" sz="half" idx="10"/>
          </p:nvPr>
        </p:nvSpPr>
        <p:spPr>
          <a:xfrm>
            <a:off x="6903720" y="6356350"/>
            <a:ext cx="3236976" cy="365125"/>
          </a:xfrm>
        </p:spPr>
        <p:txBody>
          <a:bodyPr vert="horz" lIns="91440" tIns="45720" rIns="91440" bIns="45720" rtlCol="0" anchor="ctr">
            <a:normAutofit/>
          </a:bodyPr>
          <a:lstStyle/>
          <a:p>
            <a:pPr algn="r">
              <a:spcAft>
                <a:spcPts val="600"/>
              </a:spcAft>
            </a:pPr>
            <a:r>
              <a:rPr lang="en-US">
                <a:solidFill>
                  <a:srgbClr val="FFFFFF"/>
                </a:solidFill>
              </a:rPr>
              <a:t>2022</a:t>
            </a:r>
          </a:p>
        </p:txBody>
      </p:sp>
      <p:sp>
        <p:nvSpPr>
          <p:cNvPr id="8" name="Slide Number Placeholder 9">
            <a:extLst>
              <a:ext uri="{FF2B5EF4-FFF2-40B4-BE49-F238E27FC236}">
                <a16:creationId xmlns:a16="http://schemas.microsoft.com/office/drawing/2014/main" id="{E50D8CA2-FDF5-4FB0-A313-B120969EA663}"/>
              </a:ext>
            </a:extLst>
          </p:cNvPr>
          <p:cNvSpPr>
            <a:spLocks noGrp="1"/>
          </p:cNvSpPr>
          <p:nvPr>
            <p:ph type="sldNum" sz="quarter" idx="12"/>
          </p:nvPr>
        </p:nvSpPr>
        <p:spPr>
          <a:xfrm>
            <a:off x="10296144" y="6356350"/>
            <a:ext cx="932688" cy="365125"/>
          </a:xfrm>
        </p:spPr>
        <p:txBody>
          <a:bodyPr vert="horz" lIns="91440" tIns="45720" rIns="91440" bIns="45720" rtlCol="0" anchor="ctr">
            <a:normAutofit/>
          </a:bodyPr>
          <a:lstStyle/>
          <a:p>
            <a:pPr algn="l">
              <a:spcAft>
                <a:spcPts val="600"/>
              </a:spcAft>
            </a:pPr>
            <a:fld id="{F97E8200-1950-409B-82E7-99938E7AE355}" type="slidenum">
              <a:rPr lang="en-US">
                <a:solidFill>
                  <a:srgbClr val="FFFFFF"/>
                </a:solidFill>
              </a:rPr>
              <a:pPr algn="l">
                <a:spcAft>
                  <a:spcPts val="600"/>
                </a:spcAft>
              </a:pPr>
              <a:t>2</a:t>
            </a:fld>
            <a:endParaRPr lang="en-US">
              <a:solidFill>
                <a:srgbClr val="FFFFFF"/>
              </a:solidFill>
            </a:endParaRPr>
          </a:p>
        </p:txBody>
      </p:sp>
    </p:spTree>
    <p:extLst>
      <p:ext uri="{BB962C8B-B14F-4D97-AF65-F5344CB8AC3E}">
        <p14:creationId xmlns:p14="http://schemas.microsoft.com/office/powerpoint/2010/main" val="259378764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6D8A-2E12-4C9A-8001-077CF283056F}"/>
              </a:ext>
            </a:extLst>
          </p:cNvPr>
          <p:cNvSpPr>
            <a:spLocks noGrp="1"/>
          </p:cNvSpPr>
          <p:nvPr>
            <p:ph type="title"/>
          </p:nvPr>
        </p:nvSpPr>
        <p:spPr>
          <a:xfrm>
            <a:off x="960438" y="317499"/>
            <a:ext cx="4500737" cy="2095501"/>
          </a:xfrm>
        </p:spPr>
        <p:txBody>
          <a:bodyPr>
            <a:normAutofit/>
          </a:bodyPr>
          <a:lstStyle/>
          <a:p>
            <a:r>
              <a:rPr lang="en-US" dirty="0"/>
              <a:t>What is a taximeter</a:t>
            </a:r>
          </a:p>
        </p:txBody>
      </p:sp>
      <p:sp>
        <p:nvSpPr>
          <p:cNvPr id="42" name="Content Placeholder 41">
            <a:extLst>
              <a:ext uri="{FF2B5EF4-FFF2-40B4-BE49-F238E27FC236}">
                <a16:creationId xmlns:a16="http://schemas.microsoft.com/office/drawing/2014/main" id="{69D5268B-B9FF-4EF5-90FE-EC2BBE068171}"/>
              </a:ext>
            </a:extLst>
          </p:cNvPr>
          <p:cNvSpPr>
            <a:spLocks noGrp="1"/>
          </p:cNvSpPr>
          <p:nvPr>
            <p:ph idx="1"/>
          </p:nvPr>
        </p:nvSpPr>
        <p:spPr>
          <a:xfrm>
            <a:off x="960438" y="2587625"/>
            <a:ext cx="4500737" cy="3594100"/>
          </a:xfrm>
        </p:spPr>
        <p:txBody>
          <a:bodyPr>
            <a:normAutofit/>
          </a:bodyPr>
          <a:lstStyle/>
          <a:p>
            <a:r>
              <a:rPr lang="en-US" b="0" i="0" dirty="0">
                <a:effectLst/>
                <a:latin typeface="Arial" panose="020B0604020202020204" pitchFamily="34" charset="0"/>
              </a:rPr>
              <a:t>A</a:t>
            </a:r>
            <a:r>
              <a:rPr lang="en-US" b="1" i="0" dirty="0">
                <a:effectLst/>
                <a:latin typeface="Arial" panose="020B0604020202020204" pitchFamily="34" charset="0"/>
              </a:rPr>
              <a:t> </a:t>
            </a:r>
            <a:r>
              <a:rPr lang="en-US" i="0" dirty="0">
                <a:effectLst/>
                <a:latin typeface="Arial" panose="020B0604020202020204" pitchFamily="34" charset="0"/>
              </a:rPr>
              <a:t>taximeter</a:t>
            </a:r>
            <a:r>
              <a:rPr lang="en-US" b="1" i="0" dirty="0">
                <a:effectLst/>
                <a:latin typeface="Arial" panose="020B0604020202020204" pitchFamily="34" charset="0"/>
              </a:rPr>
              <a:t> </a:t>
            </a:r>
            <a:r>
              <a:rPr lang="en-US" b="0" i="0" dirty="0">
                <a:effectLst/>
                <a:latin typeface="Arial" panose="020B0604020202020204" pitchFamily="34" charset="0"/>
              </a:rPr>
              <a:t>is a mechanical or electronic device installed in </a:t>
            </a:r>
            <a:r>
              <a:rPr lang="en-US" b="0" i="0" strike="noStrike" dirty="0">
                <a:effectLst/>
                <a:latin typeface="Arial" panose="020B0604020202020204" pitchFamily="34" charset="0"/>
              </a:rPr>
              <a:t>taxicabs</a:t>
            </a:r>
            <a:r>
              <a:rPr lang="en-US" b="0" i="0" dirty="0">
                <a:effectLst/>
                <a:latin typeface="Arial" panose="020B0604020202020204" pitchFamily="34" charset="0"/>
              </a:rPr>
              <a:t> and </a:t>
            </a:r>
            <a:r>
              <a:rPr lang="en-US" b="0" i="0" u="none" strike="noStrike" dirty="0">
                <a:effectLst/>
                <a:latin typeface="Arial" panose="020B0604020202020204" pitchFamily="34" charset="0"/>
              </a:rPr>
              <a:t>auto rickshaws</a:t>
            </a:r>
            <a:r>
              <a:rPr lang="en-US" b="0" i="0" dirty="0">
                <a:effectLst/>
                <a:latin typeface="Arial" panose="020B0604020202020204" pitchFamily="34" charset="0"/>
              </a:rPr>
              <a:t> that calculates passenger fares based on a combination of distance travelled and waiting time.</a:t>
            </a:r>
            <a:br>
              <a:rPr lang="en-US" b="0" i="0" dirty="0">
                <a:effectLst/>
                <a:latin typeface="Arial" panose="020B0604020202020204" pitchFamily="34" charset="0"/>
              </a:rPr>
            </a:br>
            <a:br>
              <a:rPr lang="en-US" b="0" i="0" dirty="0">
                <a:effectLst/>
                <a:latin typeface="Arial" panose="020B0604020202020204" pitchFamily="34" charset="0"/>
              </a:rPr>
            </a:br>
            <a:r>
              <a:rPr lang="en-US" b="0" i="0" dirty="0">
                <a:effectLst/>
                <a:latin typeface="Arial" panose="020B0604020202020204" pitchFamily="34" charset="0"/>
              </a:rPr>
              <a:t>HB 44 “…</a:t>
            </a:r>
            <a:r>
              <a:rPr lang="en-US" dirty="0"/>
              <a:t>devices that automatically calculate at a predetermined rate or rates and indicate the charge for hire of a vehicle.”</a:t>
            </a:r>
          </a:p>
        </p:txBody>
      </p:sp>
      <p:sp>
        <p:nvSpPr>
          <p:cNvPr id="16" name="Date Placeholder 15">
            <a:extLst>
              <a:ext uri="{FF2B5EF4-FFF2-40B4-BE49-F238E27FC236}">
                <a16:creationId xmlns:a16="http://schemas.microsoft.com/office/drawing/2014/main" id="{8A0E0C01-C0E3-4A01-A4F2-4C32D44251C0}"/>
              </a:ext>
            </a:extLst>
          </p:cNvPr>
          <p:cNvSpPr>
            <a:spLocks noGrp="1"/>
          </p:cNvSpPr>
          <p:nvPr>
            <p:ph type="dt" sz="half" idx="10"/>
          </p:nvPr>
        </p:nvSpPr>
        <p:spPr>
          <a:xfrm>
            <a:off x="6903720" y="6356350"/>
            <a:ext cx="3236976" cy="365125"/>
          </a:xfrm>
        </p:spPr>
        <p:txBody>
          <a:bodyPr/>
          <a:lstStyle/>
          <a:p>
            <a:r>
              <a:rPr lang="en-US" dirty="0"/>
              <a:t>20XX</a:t>
            </a:r>
          </a:p>
        </p:txBody>
      </p:sp>
      <p:sp>
        <p:nvSpPr>
          <p:cNvPr id="17" name="Slide Number Placeholder 16">
            <a:extLst>
              <a:ext uri="{FF2B5EF4-FFF2-40B4-BE49-F238E27FC236}">
                <a16:creationId xmlns:a16="http://schemas.microsoft.com/office/drawing/2014/main" id="{D0A2AA5F-AC43-49A7-AA8B-D75C87AB02DC}"/>
              </a:ext>
            </a:extLst>
          </p:cNvPr>
          <p:cNvSpPr>
            <a:spLocks noGrp="1"/>
          </p:cNvSpPr>
          <p:nvPr>
            <p:ph type="sldNum" sz="quarter" idx="12"/>
          </p:nvPr>
        </p:nvSpPr>
        <p:spPr>
          <a:xfrm>
            <a:off x="10296144" y="6356350"/>
            <a:ext cx="932688" cy="365125"/>
          </a:xfrm>
        </p:spPr>
        <p:txBody>
          <a:bodyPr/>
          <a:lstStyle/>
          <a:p>
            <a:fld id="{F97E8200-1950-409B-82E7-99938E7AE355}" type="slidenum">
              <a:rPr lang="en-US" smtClean="0"/>
              <a:pPr/>
              <a:t>3</a:t>
            </a:fld>
            <a:endParaRPr lang="en-US" dirty="0"/>
          </a:p>
        </p:txBody>
      </p:sp>
      <p:pic>
        <p:nvPicPr>
          <p:cNvPr id="12" name="Picture Placeholder 11" descr="A picture containing text, outdoor&#10;&#10;Description automatically generated">
            <a:extLst>
              <a:ext uri="{FF2B5EF4-FFF2-40B4-BE49-F238E27FC236}">
                <a16:creationId xmlns:a16="http://schemas.microsoft.com/office/drawing/2014/main" id="{7A95457B-1D4F-4B34-949D-3539A0448D48}"/>
              </a:ext>
            </a:extLst>
          </p:cNvPr>
          <p:cNvPicPr>
            <a:picLocks noGrp="1" noChangeAspect="1"/>
          </p:cNvPicPr>
          <p:nvPr>
            <p:ph type="pic" sz="quarter" idx="13"/>
          </p:nvPr>
        </p:nvPicPr>
        <p:blipFill>
          <a:blip r:embed="rId3"/>
          <a:srcRect t="4977" b="4977"/>
          <a:stretch>
            <a:fillRect/>
          </a:stretch>
        </p:blipFill>
        <p:spPr/>
      </p:pic>
      <p:pic>
        <p:nvPicPr>
          <p:cNvPr id="14" name="Picture Placeholder 13" descr="A picture containing text, clock, time, device&#10;&#10;Description automatically generated">
            <a:extLst>
              <a:ext uri="{FF2B5EF4-FFF2-40B4-BE49-F238E27FC236}">
                <a16:creationId xmlns:a16="http://schemas.microsoft.com/office/drawing/2014/main" id="{870EC3D6-5CE9-40BE-A845-2DBF870D7D9E}"/>
              </a:ext>
            </a:extLst>
          </p:cNvPr>
          <p:cNvPicPr>
            <a:picLocks noGrp="1" noChangeAspect="1"/>
          </p:cNvPicPr>
          <p:nvPr>
            <p:ph type="pic" sz="quarter" idx="14"/>
          </p:nvPr>
        </p:nvPicPr>
        <p:blipFill>
          <a:blip r:embed="rId4"/>
          <a:srcRect l="5556" r="5556"/>
          <a:stretch>
            <a:fillRect/>
          </a:stretch>
        </p:blipFill>
        <p:spPr/>
      </p:pic>
      <p:pic>
        <p:nvPicPr>
          <p:cNvPr id="20" name="Picture Placeholder 19" descr="Graphical user interface&#10;&#10;Description automatically generated">
            <a:extLst>
              <a:ext uri="{FF2B5EF4-FFF2-40B4-BE49-F238E27FC236}">
                <a16:creationId xmlns:a16="http://schemas.microsoft.com/office/drawing/2014/main" id="{D2A514A9-3FD0-4EF4-9675-459EB3AD2204}"/>
              </a:ext>
            </a:extLst>
          </p:cNvPr>
          <p:cNvPicPr>
            <a:picLocks noGrp="1" noChangeAspect="1"/>
          </p:cNvPicPr>
          <p:nvPr>
            <p:ph type="pic" sz="quarter" idx="15"/>
          </p:nvPr>
        </p:nvPicPr>
        <p:blipFill>
          <a:blip r:embed="rId5"/>
          <a:srcRect l="156" r="156"/>
          <a:stretch>
            <a:fillRect/>
          </a:stretch>
        </p:blipFill>
        <p:spPr/>
      </p:pic>
    </p:spTree>
    <p:extLst>
      <p:ext uri="{BB962C8B-B14F-4D97-AF65-F5344CB8AC3E}">
        <p14:creationId xmlns:p14="http://schemas.microsoft.com/office/powerpoint/2010/main" val="19261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CC69C1A1-78E3-4597-AE36-69056DA332BE}"/>
              </a:ext>
            </a:extLst>
          </p:cNvPr>
          <p:cNvSpPr>
            <a:spLocks noGrp="1"/>
          </p:cNvSpPr>
          <p:nvPr>
            <p:ph type="title"/>
          </p:nvPr>
        </p:nvSpPr>
        <p:spPr>
          <a:xfrm>
            <a:off x="5355771" y="805759"/>
            <a:ext cx="6096000" cy="3923630"/>
          </a:xfrm>
        </p:spPr>
        <p:txBody>
          <a:bodyPr/>
          <a:lstStyle/>
          <a:p>
            <a:r>
              <a:rPr lang="en-US" sz="2400" dirty="0">
                <a:hlinkClick r:id="rId3"/>
              </a:rPr>
              <a:t>Brief History and evolution</a:t>
            </a:r>
            <a:br>
              <a:rPr lang="en-US" sz="2400" dirty="0">
                <a:hlinkClick r:id="rId4"/>
              </a:rPr>
            </a:br>
            <a:br>
              <a:rPr lang="en-US" sz="2400" dirty="0">
                <a:hlinkClick r:id="rId4"/>
              </a:rPr>
            </a:br>
            <a:r>
              <a:rPr lang="en-US" sz="2400" dirty="0">
                <a:hlinkClick r:id="rId4"/>
              </a:rPr>
              <a:t>Visual History of New York taxicabs</a:t>
            </a:r>
            <a:br>
              <a:rPr lang="en-US" sz="2400" dirty="0"/>
            </a:br>
            <a:br>
              <a:rPr lang="en-US" sz="2400" dirty="0"/>
            </a:br>
            <a:endParaRPr lang="en-US" sz="2400" dirty="0"/>
          </a:p>
        </p:txBody>
      </p:sp>
      <p:sp>
        <p:nvSpPr>
          <p:cNvPr id="7" name="Slide Number Placeholder 6">
            <a:extLst>
              <a:ext uri="{FF2B5EF4-FFF2-40B4-BE49-F238E27FC236}">
                <a16:creationId xmlns:a16="http://schemas.microsoft.com/office/drawing/2014/main" id="{A352ABE0-11DD-496F-AD25-CB335771B694}"/>
              </a:ext>
            </a:extLst>
          </p:cNvPr>
          <p:cNvSpPr>
            <a:spLocks noGrp="1"/>
          </p:cNvSpPr>
          <p:nvPr>
            <p:ph type="sldNum" sz="quarter" idx="12"/>
          </p:nvPr>
        </p:nvSpPr>
        <p:spPr/>
        <p:txBody>
          <a:bodyPr/>
          <a:lstStyle/>
          <a:p>
            <a:fld id="{294A09A9-5501-47C1-A89A-A340965A2BE2}" type="slidenum">
              <a:rPr lang="en-US" smtClean="0"/>
              <a:pPr/>
              <a:t>4</a:t>
            </a:fld>
            <a:endParaRPr lang="en-US" dirty="0"/>
          </a:p>
        </p:txBody>
      </p:sp>
      <p:pic>
        <p:nvPicPr>
          <p:cNvPr id="9" name="Picture Placeholder 8" descr="A picture containing outdoor, tree, road, transport&#10;&#10;Description automatically generated">
            <a:extLst>
              <a:ext uri="{FF2B5EF4-FFF2-40B4-BE49-F238E27FC236}">
                <a16:creationId xmlns:a16="http://schemas.microsoft.com/office/drawing/2014/main" id="{3342E902-7439-437E-ACFC-1C0DD9699775}"/>
              </a:ext>
            </a:extLst>
          </p:cNvPr>
          <p:cNvPicPr>
            <a:picLocks noGrp="1" noChangeAspect="1"/>
          </p:cNvPicPr>
          <p:nvPr>
            <p:ph type="pic" sz="quarter" idx="13"/>
          </p:nvPr>
        </p:nvPicPr>
        <p:blipFill rotWithShape="1">
          <a:blip r:embed="rId5"/>
          <a:srcRect l="22904" r="25901" b="2997"/>
          <a:stretch/>
        </p:blipFill>
        <p:spPr>
          <a:xfrm>
            <a:off x="0" y="0"/>
            <a:ext cx="4720719" cy="6858000"/>
          </a:xfrm>
        </p:spPr>
      </p:pic>
    </p:spTree>
    <p:extLst>
      <p:ext uri="{BB962C8B-B14F-4D97-AF65-F5344CB8AC3E}">
        <p14:creationId xmlns:p14="http://schemas.microsoft.com/office/powerpoint/2010/main" val="267217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960120" y="4815280"/>
            <a:ext cx="10268712" cy="1274623"/>
          </a:xfrm>
        </p:spPr>
        <p:txBody>
          <a:bodyPr>
            <a:normAutofit/>
          </a:bodyPr>
          <a:lstStyle/>
          <a:p>
            <a:r>
              <a:rPr lang="en-US" sz="4400" dirty="0"/>
              <a:t>			    </a:t>
            </a:r>
            <a:r>
              <a:rPr lang="en-US" sz="5400" b="1" dirty="0"/>
              <a:t>The Future</a:t>
            </a:r>
            <a:endParaRPr lang="en-US" sz="4400" b="1" dirty="0"/>
          </a:p>
        </p:txBody>
      </p:sp>
      <p:pic>
        <p:nvPicPr>
          <p:cNvPr id="3" name="Online Media 2" title="This Could Be The Taxi Of The Future">
            <a:hlinkClick r:id="" action="ppaction://media"/>
            <a:extLst>
              <a:ext uri="{FF2B5EF4-FFF2-40B4-BE49-F238E27FC236}">
                <a16:creationId xmlns:a16="http://schemas.microsoft.com/office/drawing/2014/main" id="{C243809E-3DA0-479D-A897-27E2CE582928}"/>
              </a:ext>
            </a:extLst>
          </p:cNvPr>
          <p:cNvPicPr>
            <a:picLocks noRot="1" noChangeAspect="1"/>
          </p:cNvPicPr>
          <p:nvPr>
            <a:videoFile r:link="rId1"/>
          </p:nvPr>
        </p:nvPicPr>
        <p:blipFill>
          <a:blip r:embed="rId4"/>
          <a:stretch>
            <a:fillRect/>
          </a:stretch>
        </p:blipFill>
        <p:spPr>
          <a:xfrm>
            <a:off x="960120" y="328657"/>
            <a:ext cx="4090052" cy="3424350"/>
          </a:xfrm>
          <a:prstGeom prst="rect">
            <a:avLst/>
          </a:prstGeom>
        </p:spPr>
      </p:pic>
      <p:pic>
        <p:nvPicPr>
          <p:cNvPr id="5" name="Online Media 4" title="Curb- The #1 Taxi App">
            <a:hlinkClick r:id="" action="ppaction://media"/>
            <a:extLst>
              <a:ext uri="{FF2B5EF4-FFF2-40B4-BE49-F238E27FC236}">
                <a16:creationId xmlns:a16="http://schemas.microsoft.com/office/drawing/2014/main" id="{AE4806B8-F7BB-4A07-A36B-17154C8834CE}"/>
              </a:ext>
            </a:extLst>
          </p:cNvPr>
          <p:cNvPicPr>
            <a:picLocks noRot="1" noChangeAspect="1"/>
          </p:cNvPicPr>
          <p:nvPr>
            <a:videoFile r:link="rId2"/>
          </p:nvPr>
        </p:nvPicPr>
        <p:blipFill>
          <a:blip r:embed="rId5"/>
          <a:stretch>
            <a:fillRect/>
          </a:stretch>
        </p:blipFill>
        <p:spPr>
          <a:xfrm>
            <a:off x="6642385" y="328657"/>
            <a:ext cx="4586447" cy="3439835"/>
          </a:xfrm>
          <a:prstGeom prst="rect">
            <a:avLst/>
          </a:prstGeom>
        </p:spPr>
      </p:pic>
    </p:spTree>
    <p:extLst>
      <p:ext uri="{BB962C8B-B14F-4D97-AF65-F5344CB8AC3E}">
        <p14:creationId xmlns:p14="http://schemas.microsoft.com/office/powerpoint/2010/main" val="344679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960120" y="317814"/>
            <a:ext cx="10268712" cy="1700784"/>
          </a:xfrm>
        </p:spPr>
        <p:txBody>
          <a:bodyPr/>
          <a:lstStyle/>
          <a:p>
            <a:r>
              <a:rPr lang="en-US" dirty="0"/>
              <a:t>INSPECTION</a:t>
            </a:r>
          </a:p>
        </p:txBody>
      </p:sp>
      <p:sp>
        <p:nvSpPr>
          <p:cNvPr id="7" name="Slide Number Placeholder 9">
            <a:extLst>
              <a:ext uri="{FF2B5EF4-FFF2-40B4-BE49-F238E27FC236}">
                <a16:creationId xmlns:a16="http://schemas.microsoft.com/office/drawing/2014/main" id="{10D3A3A4-BB0E-4364-BAC8-3A6F9464878A}"/>
              </a:ext>
            </a:extLst>
          </p:cNvPr>
          <p:cNvSpPr>
            <a:spLocks noGrp="1"/>
          </p:cNvSpPr>
          <p:nvPr>
            <p:ph type="sldNum" sz="quarter" idx="12"/>
          </p:nvPr>
        </p:nvSpPr>
        <p:spPr>
          <a:xfrm>
            <a:off x="10296144" y="6356350"/>
            <a:ext cx="932688" cy="365125"/>
          </a:xfrm>
        </p:spPr>
        <p:txBody>
          <a:bodyPr/>
          <a:lstStyle/>
          <a:p>
            <a:fld id="{F97E8200-1950-409B-82E7-99938E7AE355}" type="slidenum">
              <a:rPr lang="en-US" smtClean="0"/>
              <a:pPr/>
              <a:t>6</a:t>
            </a:fld>
            <a:endParaRPr lang="en-US" dirty="0"/>
          </a:p>
        </p:txBody>
      </p:sp>
      <p:sp>
        <p:nvSpPr>
          <p:cNvPr id="8" name="Content Placeholder 7">
            <a:extLst>
              <a:ext uri="{FF2B5EF4-FFF2-40B4-BE49-F238E27FC236}">
                <a16:creationId xmlns:a16="http://schemas.microsoft.com/office/drawing/2014/main" id="{F95B202F-EE00-49BD-A029-1A6DE0D8DD7D}"/>
              </a:ext>
            </a:extLst>
          </p:cNvPr>
          <p:cNvSpPr>
            <a:spLocks noGrp="1"/>
          </p:cNvSpPr>
          <p:nvPr>
            <p:ph idx="1"/>
          </p:nvPr>
        </p:nvSpPr>
        <p:spPr/>
        <p:txBody>
          <a:bodyPr>
            <a:normAutofit/>
          </a:bodyPr>
          <a:lstStyle/>
          <a:p>
            <a:r>
              <a:rPr lang="en-US" dirty="0"/>
              <a:t>What you need</a:t>
            </a:r>
            <a:br>
              <a:rPr lang="en-US" dirty="0"/>
            </a:br>
            <a:r>
              <a:rPr lang="en-US" dirty="0"/>
              <a:t>-Training</a:t>
            </a:r>
            <a:br>
              <a:rPr lang="en-US" dirty="0"/>
            </a:br>
            <a:r>
              <a:rPr lang="en-US" dirty="0"/>
              <a:t>-Certified Course</a:t>
            </a:r>
            <a:br>
              <a:rPr lang="en-US" dirty="0"/>
            </a:br>
            <a:r>
              <a:rPr lang="en-US" dirty="0"/>
              <a:t>-Stopwatch</a:t>
            </a:r>
            <a:br>
              <a:rPr lang="en-US" dirty="0"/>
            </a:br>
            <a:r>
              <a:rPr lang="en-US" dirty="0"/>
              <a:t>-Safety Equipment</a:t>
            </a:r>
            <a:br>
              <a:rPr lang="en-US" dirty="0"/>
            </a:br>
            <a:r>
              <a:rPr lang="en-US" dirty="0"/>
              <a:t>-HB 44 Section 5.54</a:t>
            </a:r>
            <a:br>
              <a:rPr lang="en-US" dirty="0"/>
            </a:br>
            <a:endParaRPr lang="en-US" dirty="0"/>
          </a:p>
        </p:txBody>
      </p:sp>
    </p:spTree>
    <p:extLst>
      <p:ext uri="{BB962C8B-B14F-4D97-AF65-F5344CB8AC3E}">
        <p14:creationId xmlns:p14="http://schemas.microsoft.com/office/powerpoint/2010/main" val="152738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960120" y="317814"/>
            <a:ext cx="10268712" cy="1700784"/>
          </a:xfrm>
        </p:spPr>
        <p:txBody>
          <a:bodyPr/>
          <a:lstStyle/>
          <a:p>
            <a:r>
              <a:rPr lang="en-US" dirty="0"/>
              <a:t>INSPECTION Types</a:t>
            </a:r>
          </a:p>
        </p:txBody>
      </p:sp>
      <p:sp>
        <p:nvSpPr>
          <p:cNvPr id="7" name="Slide Number Placeholder 9">
            <a:extLst>
              <a:ext uri="{FF2B5EF4-FFF2-40B4-BE49-F238E27FC236}">
                <a16:creationId xmlns:a16="http://schemas.microsoft.com/office/drawing/2014/main" id="{10D3A3A4-BB0E-4364-BAC8-3A6F9464878A}"/>
              </a:ext>
            </a:extLst>
          </p:cNvPr>
          <p:cNvSpPr>
            <a:spLocks noGrp="1"/>
          </p:cNvSpPr>
          <p:nvPr>
            <p:ph type="sldNum" sz="quarter" idx="12"/>
          </p:nvPr>
        </p:nvSpPr>
        <p:spPr>
          <a:xfrm>
            <a:off x="10296144" y="6356350"/>
            <a:ext cx="932688" cy="365125"/>
          </a:xfrm>
        </p:spPr>
        <p:txBody>
          <a:bodyPr/>
          <a:lstStyle/>
          <a:p>
            <a:fld id="{F97E8200-1950-409B-82E7-99938E7AE355}" type="slidenum">
              <a:rPr lang="en-US" smtClean="0"/>
              <a:pPr/>
              <a:t>7</a:t>
            </a:fld>
            <a:endParaRPr lang="en-US" dirty="0"/>
          </a:p>
        </p:txBody>
      </p:sp>
      <p:sp>
        <p:nvSpPr>
          <p:cNvPr id="8" name="Content Placeholder 7">
            <a:extLst>
              <a:ext uri="{FF2B5EF4-FFF2-40B4-BE49-F238E27FC236}">
                <a16:creationId xmlns:a16="http://schemas.microsoft.com/office/drawing/2014/main" id="{F95B202F-EE00-49BD-A029-1A6DE0D8DD7D}"/>
              </a:ext>
            </a:extLst>
          </p:cNvPr>
          <p:cNvSpPr>
            <a:spLocks noGrp="1"/>
          </p:cNvSpPr>
          <p:nvPr>
            <p:ph idx="1"/>
          </p:nvPr>
        </p:nvSpPr>
        <p:spPr/>
        <p:txBody>
          <a:bodyPr>
            <a:normAutofit/>
          </a:bodyPr>
          <a:lstStyle/>
          <a:p>
            <a:r>
              <a:rPr lang="en-US" dirty="0"/>
              <a:t>-Visual</a:t>
            </a:r>
            <a:br>
              <a:rPr lang="en-US" dirty="0"/>
            </a:br>
            <a:r>
              <a:rPr lang="en-US" dirty="0"/>
              <a:t>-Distance Test</a:t>
            </a:r>
            <a:br>
              <a:rPr lang="en-US" dirty="0"/>
            </a:br>
            <a:r>
              <a:rPr lang="en-US" dirty="0"/>
              <a:t>  *course, fifth-wheel, or simulated </a:t>
            </a:r>
            <a:br>
              <a:rPr lang="en-US" dirty="0"/>
            </a:br>
            <a:r>
              <a:rPr lang="en-US" dirty="0"/>
              <a:t>-Time Test</a:t>
            </a:r>
            <a:br>
              <a:rPr lang="en-US" dirty="0"/>
            </a:br>
            <a:r>
              <a:rPr lang="en-US" dirty="0"/>
              <a:t>-Interference Test</a:t>
            </a:r>
          </a:p>
        </p:txBody>
      </p:sp>
    </p:spTree>
    <p:extLst>
      <p:ext uri="{BB962C8B-B14F-4D97-AF65-F5344CB8AC3E}">
        <p14:creationId xmlns:p14="http://schemas.microsoft.com/office/powerpoint/2010/main" val="261585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960120" y="317814"/>
            <a:ext cx="10268712" cy="1700784"/>
          </a:xfrm>
        </p:spPr>
        <p:txBody>
          <a:bodyPr/>
          <a:lstStyle/>
          <a:p>
            <a:r>
              <a:rPr lang="en-US" dirty="0"/>
              <a:t>Visual Inspection</a:t>
            </a:r>
          </a:p>
        </p:txBody>
      </p:sp>
      <p:sp>
        <p:nvSpPr>
          <p:cNvPr id="7" name="Slide Number Placeholder 9">
            <a:extLst>
              <a:ext uri="{FF2B5EF4-FFF2-40B4-BE49-F238E27FC236}">
                <a16:creationId xmlns:a16="http://schemas.microsoft.com/office/drawing/2014/main" id="{BE4C97A2-0C46-4D31-8087-9CD6A0458637}"/>
              </a:ext>
            </a:extLst>
          </p:cNvPr>
          <p:cNvSpPr>
            <a:spLocks noGrp="1"/>
          </p:cNvSpPr>
          <p:nvPr>
            <p:ph type="sldNum" sz="quarter" idx="12"/>
          </p:nvPr>
        </p:nvSpPr>
        <p:spPr>
          <a:xfrm>
            <a:off x="10296144" y="6356350"/>
            <a:ext cx="932688" cy="365125"/>
          </a:xfrm>
        </p:spPr>
        <p:txBody>
          <a:bodyPr/>
          <a:lstStyle/>
          <a:p>
            <a:fld id="{F97E8200-1950-409B-82E7-99938E7AE355}" type="slidenum">
              <a:rPr lang="en-US" smtClean="0"/>
              <a:pPr/>
              <a:t>8</a:t>
            </a:fld>
            <a:endParaRPr lang="en-US" dirty="0"/>
          </a:p>
        </p:txBody>
      </p:sp>
      <p:sp>
        <p:nvSpPr>
          <p:cNvPr id="8" name="Content Placeholder 7">
            <a:extLst>
              <a:ext uri="{FF2B5EF4-FFF2-40B4-BE49-F238E27FC236}">
                <a16:creationId xmlns:a16="http://schemas.microsoft.com/office/drawing/2014/main" id="{A3986537-B9B7-4656-A6C8-3B154B54B32C}"/>
              </a:ext>
            </a:extLst>
          </p:cNvPr>
          <p:cNvSpPr>
            <a:spLocks noGrp="1"/>
          </p:cNvSpPr>
          <p:nvPr>
            <p:ph idx="1"/>
          </p:nvPr>
        </p:nvSpPr>
        <p:spPr/>
        <p:txBody>
          <a:bodyPr>
            <a:normAutofit fontScale="92500" lnSpcReduction="10000"/>
          </a:bodyPr>
          <a:lstStyle/>
          <a:p>
            <a:r>
              <a:rPr lang="en-US" dirty="0"/>
              <a:t>-Walk around the taxi and be sure it is safe to ride in</a:t>
            </a:r>
            <a:br>
              <a:rPr lang="en-US" dirty="0"/>
            </a:br>
            <a:r>
              <a:rPr lang="en-US" dirty="0"/>
              <a:t> </a:t>
            </a:r>
            <a:r>
              <a:rPr lang="en-US" sz="2000" dirty="0"/>
              <a:t>*take note of the medallion and registration plates</a:t>
            </a:r>
            <a:br>
              <a:rPr lang="en-US" sz="2000" dirty="0"/>
            </a:br>
            <a:r>
              <a:rPr lang="en-US" dirty="0"/>
              <a:t>-Look for flat tires, check air pressure</a:t>
            </a:r>
            <a:br>
              <a:rPr lang="en-US" dirty="0"/>
            </a:br>
            <a:r>
              <a:rPr lang="en-US" dirty="0"/>
              <a:t>-Fare indicated on/in car?</a:t>
            </a:r>
            <a:br>
              <a:rPr lang="en-US" dirty="0"/>
            </a:br>
            <a:r>
              <a:rPr lang="en-US" dirty="0"/>
              <a:t>-Meter </a:t>
            </a:r>
            <a:br>
              <a:rPr lang="en-US" dirty="0"/>
            </a:br>
            <a:r>
              <a:rPr lang="en-US" dirty="0"/>
              <a:t> </a:t>
            </a:r>
            <a:r>
              <a:rPr lang="en-US" sz="2000" dirty="0"/>
              <a:t>*legal for trade?</a:t>
            </a:r>
            <a:br>
              <a:rPr lang="en-US" sz="2000" dirty="0"/>
            </a:br>
            <a:r>
              <a:rPr lang="en-US" sz="2000" dirty="0"/>
              <a:t> *proper markings</a:t>
            </a:r>
            <a:br>
              <a:rPr lang="en-US" sz="2000" dirty="0"/>
            </a:br>
            <a:r>
              <a:rPr lang="en-US" sz="2000" dirty="0"/>
              <a:t> *sealed (damage or tampered with?)</a:t>
            </a:r>
            <a:br>
              <a:rPr lang="en-US" sz="2000" dirty="0"/>
            </a:br>
            <a:r>
              <a:rPr lang="en-US" sz="2000" dirty="0"/>
              <a:t> *functions are operating correctly</a:t>
            </a:r>
            <a:br>
              <a:rPr lang="en-US" sz="2000" dirty="0"/>
            </a:br>
            <a:r>
              <a:rPr lang="en-US" sz="2000" dirty="0"/>
              <a:t> *display is functioning and not obscured</a:t>
            </a:r>
            <a:br>
              <a:rPr lang="en-US" dirty="0"/>
            </a:br>
            <a:endParaRPr lang="en-US" dirty="0"/>
          </a:p>
        </p:txBody>
      </p:sp>
    </p:spTree>
    <p:extLst>
      <p:ext uri="{BB962C8B-B14F-4D97-AF65-F5344CB8AC3E}">
        <p14:creationId xmlns:p14="http://schemas.microsoft.com/office/powerpoint/2010/main" val="421291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6389-2374-4677-B8BB-59410CCC32FD}"/>
              </a:ext>
            </a:extLst>
          </p:cNvPr>
          <p:cNvSpPr>
            <a:spLocks noGrp="1"/>
          </p:cNvSpPr>
          <p:nvPr>
            <p:ph type="title"/>
          </p:nvPr>
        </p:nvSpPr>
        <p:spPr>
          <a:xfrm>
            <a:off x="960120" y="317814"/>
            <a:ext cx="10268712" cy="1700784"/>
          </a:xfrm>
        </p:spPr>
        <p:txBody>
          <a:bodyPr/>
          <a:lstStyle/>
          <a:p>
            <a:r>
              <a:rPr lang="en-US" dirty="0"/>
              <a:t>Distance Test</a:t>
            </a:r>
          </a:p>
        </p:txBody>
      </p:sp>
      <p:sp>
        <p:nvSpPr>
          <p:cNvPr id="6" name="Slide Number Placeholder 9">
            <a:extLst>
              <a:ext uri="{FF2B5EF4-FFF2-40B4-BE49-F238E27FC236}">
                <a16:creationId xmlns:a16="http://schemas.microsoft.com/office/drawing/2014/main" id="{AD7F6A06-93CD-4A18-970E-BD017374678A}"/>
              </a:ext>
            </a:extLst>
          </p:cNvPr>
          <p:cNvSpPr>
            <a:spLocks noGrp="1"/>
          </p:cNvSpPr>
          <p:nvPr>
            <p:ph type="sldNum" sz="quarter" idx="12"/>
          </p:nvPr>
        </p:nvSpPr>
        <p:spPr>
          <a:xfrm>
            <a:off x="10296144" y="6356350"/>
            <a:ext cx="932688" cy="365125"/>
          </a:xfrm>
        </p:spPr>
        <p:txBody>
          <a:bodyPr/>
          <a:lstStyle/>
          <a:p>
            <a:fld id="{F97E8200-1950-409B-82E7-99938E7AE355}" type="slidenum">
              <a:rPr lang="en-US" smtClean="0"/>
              <a:pPr/>
              <a:t>9</a:t>
            </a:fld>
            <a:endParaRPr lang="en-US" dirty="0"/>
          </a:p>
        </p:txBody>
      </p:sp>
      <p:sp>
        <p:nvSpPr>
          <p:cNvPr id="8" name="Content Placeholder 7">
            <a:extLst>
              <a:ext uri="{FF2B5EF4-FFF2-40B4-BE49-F238E27FC236}">
                <a16:creationId xmlns:a16="http://schemas.microsoft.com/office/drawing/2014/main" id="{D9A6A585-1A5B-4313-B8F2-532F198E86BD}"/>
              </a:ext>
            </a:extLst>
          </p:cNvPr>
          <p:cNvSpPr>
            <a:spLocks noGrp="1"/>
          </p:cNvSpPr>
          <p:nvPr>
            <p:ph idx="1"/>
          </p:nvPr>
        </p:nvSpPr>
        <p:spPr/>
        <p:txBody>
          <a:bodyPr/>
          <a:lstStyle/>
          <a:p>
            <a:r>
              <a:rPr lang="en-US" dirty="0"/>
              <a:t> Road Test</a:t>
            </a:r>
            <a:br>
              <a:rPr lang="en-US" dirty="0"/>
            </a:br>
            <a:r>
              <a:rPr lang="en-US" dirty="0"/>
              <a:t>-What are your intervals</a:t>
            </a:r>
            <a:br>
              <a:rPr lang="en-US" dirty="0"/>
            </a:br>
            <a:r>
              <a:rPr lang="en-US" dirty="0"/>
              <a:t>-Tolerances (HB 44 Section 5.54</a:t>
            </a:r>
            <a:r>
              <a:rPr lang="en-US"/>
              <a:t>, page 5-36)</a:t>
            </a:r>
            <a:br>
              <a:rPr lang="en-US"/>
            </a:br>
            <a:endParaRPr lang="en-US" dirty="0"/>
          </a:p>
        </p:txBody>
      </p:sp>
    </p:spTree>
    <p:extLst>
      <p:ext uri="{BB962C8B-B14F-4D97-AF65-F5344CB8AC3E}">
        <p14:creationId xmlns:p14="http://schemas.microsoft.com/office/powerpoint/2010/main" val="4167936497"/>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51B918-0091-4E96-9E28-42B87D9557A7}">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AA0EFE35-5C2D-4EEC-93CA-7B3D4088735C}">
  <ds:schemaRefs>
    <ds:schemaRef ds:uri="http://schemas.microsoft.com/sharepoint/v3/contenttype/forms"/>
  </ds:schemaRefs>
</ds:datastoreItem>
</file>

<file path=customXml/itemProps3.xml><?xml version="1.0" encoding="utf-8"?>
<ds:datastoreItem xmlns:ds="http://schemas.openxmlformats.org/officeDocument/2006/customXml" ds:itemID="{33878E47-D7B4-44CA-8507-24783F79A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Fracture design</Template>
  <TotalTime>30499</TotalTime>
  <Words>526</Words>
  <Application>Microsoft Office PowerPoint</Application>
  <PresentationFormat>Widescreen</PresentationFormat>
  <Paragraphs>70</Paragraphs>
  <Slides>13</Slides>
  <Notes>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Demi Cond</vt:lpstr>
      <vt:lpstr>Franklin Gothic Medium</vt:lpstr>
      <vt:lpstr>Wingdings</vt:lpstr>
      <vt:lpstr>JuxtaposeVTI</vt:lpstr>
      <vt:lpstr>TaxiMETERS</vt:lpstr>
      <vt:lpstr>TOPICS</vt:lpstr>
      <vt:lpstr>What is a taximeter</vt:lpstr>
      <vt:lpstr>Brief History and evolution  Visual History of New York taxicabs  </vt:lpstr>
      <vt:lpstr>PowerPoint Presentation</vt:lpstr>
      <vt:lpstr>INSPECTION</vt:lpstr>
      <vt:lpstr>INSPECTION Types</vt:lpstr>
      <vt:lpstr>Visual Inspection</vt:lpstr>
      <vt:lpstr>Distance Test</vt:lpstr>
      <vt:lpstr>Content</vt:lpstr>
      <vt:lpstr>Additional content</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TaxiMETERS</dc:title>
  <dc:creator>JONATHAN BRILLO</dc:creator>
  <cp:lastModifiedBy>JONATHAN BRILLO</cp:lastModifiedBy>
  <cp:revision>13</cp:revision>
  <dcterms:created xsi:type="dcterms:W3CDTF">2022-02-17T13:45:40Z</dcterms:created>
  <dcterms:modified xsi:type="dcterms:W3CDTF">2022-03-24T13:50:46Z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