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1A0EC3-56E8-4837-9751-B42AA2BAF4F6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0109F3-6482-4F20-8AAC-8ADBEABB3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CA05-00F8-48FE-A0BB-C8F105B62D46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9C2-895E-4842-A681-C0C133F76A09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5808-D184-4D3D-870B-6955D2EC3CC0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6E5F-32D0-4919-99E2-C9FFB7536D94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7C1-19E0-4218-89C8-4F57F986EC3F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EDA2-07D5-49D3-8913-C97388C48AFC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E7E-38AC-4D57-9527-B95D6AD035F6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205C-DABF-496B-BB1B-DB1BEE0967CE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4FA9-D44D-495A-B7DF-86DB7A23DC54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1099-1D31-46F1-A2A9-5C9CE6A97629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B726-F4D3-4B8B-B870-9E18D5794C20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41A8-BF8D-44A1-8418-3C1EE9C99692}" type="datetime1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If you would like to donate a coat/jacket please contact us at the 913-758-9220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0504A-A6D8-4C91-AD4D-38899A5D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  <a:noFill/>
        </p:spPr>
        <p:txBody>
          <a:bodyPr>
            <a:normAutofit fontScale="90000"/>
          </a:bodyPr>
          <a:lstStyle/>
          <a:p>
            <a:br>
              <a:rPr lang="en-US" b="1" i="1" dirty="0"/>
            </a:br>
            <a:r>
              <a:rPr lang="en-US" b="1" i="1" dirty="0"/>
              <a:t>       </a:t>
            </a:r>
            <a:r>
              <a:rPr lang="en-US" b="1" i="1" dirty="0">
                <a:solidFill>
                  <a:schemeClr val="bg1"/>
                </a:solidFill>
              </a:rPr>
              <a:t>Body</a:t>
            </a:r>
            <a:r>
              <a:rPr lang="en-US" b="1" i="1" dirty="0"/>
              <a:t> </a:t>
            </a:r>
            <a:r>
              <a:rPr lang="en-US" b="1" i="1" dirty="0">
                <a:solidFill>
                  <a:schemeClr val="bg1"/>
                </a:solidFill>
              </a:rPr>
              <a:t>of Christ Outreach Ministries</a:t>
            </a:r>
            <a:br>
              <a:rPr lang="en-US" b="1" i="1" dirty="0">
                <a:solidFill>
                  <a:schemeClr val="bg1"/>
                </a:solidFill>
              </a:rPr>
            </a:br>
            <a:r>
              <a:rPr lang="en-US" sz="2200" b="1" i="1" dirty="0">
                <a:solidFill>
                  <a:schemeClr val="bg1"/>
                </a:solidFill>
              </a:rPr>
              <a:t>Pastor Ronald Suttles &amp; First Lady Bridget Suttles</a:t>
            </a:r>
            <a:br>
              <a:rPr lang="en-US" sz="2200" b="1" i="1" dirty="0">
                <a:solidFill>
                  <a:schemeClr val="bg1"/>
                </a:solidFill>
              </a:rPr>
            </a:br>
            <a:r>
              <a:rPr lang="en-US" dirty="0"/>
              <a:t> </a:t>
            </a:r>
            <a:r>
              <a:rPr lang="en-US" sz="2200" b="1" i="1" dirty="0">
                <a:solidFill>
                  <a:srgbClr val="FFFF00"/>
                </a:solidFill>
              </a:rPr>
              <a:t>"Give generously to him and do so without a grudging heart; then because of this the Lord your God will bless you in all your work and in everything you put your hand to."  Deuteronomy 15:10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0800000" flipV="1">
            <a:off x="457200" y="4572000"/>
            <a:ext cx="8001000" cy="1784350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Asking for Donations in order to feed and clothe the community by June 1</a:t>
            </a:r>
            <a:r>
              <a:rPr lang="en-US" sz="1800" b="1" baseline="30000" dirty="0">
                <a:solidFill>
                  <a:schemeClr val="bg1"/>
                </a:solidFill>
              </a:rPr>
              <a:t>st</a:t>
            </a:r>
            <a:r>
              <a:rPr lang="en-US" sz="1800" b="1" dirty="0">
                <a:solidFill>
                  <a:schemeClr val="bg1"/>
                </a:solidFill>
              </a:rPr>
              <a:t>, 2016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All donations of clothing and food will be given away on June 11, 2016 at 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500 Oak Street, Leavenworth, KS 66048</a:t>
            </a:r>
          </a:p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FF00"/>
                </a:solidFill>
              </a:rPr>
              <a:t>For monetary donations please visit</a:t>
            </a:r>
          </a:p>
          <a:p>
            <a:r>
              <a:rPr lang="en-US" sz="1800" b="1" dirty="0">
                <a:solidFill>
                  <a:srgbClr val="FFFF00"/>
                </a:solidFill>
              </a:rPr>
              <a:t>WWW.BODYOFCHRISTOUTREACHMINISTRIES.COM</a:t>
            </a:r>
          </a:p>
          <a:p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MCBD19728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228600" y="228600"/>
            <a:ext cx="1143000" cy="12510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483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76923C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Body of Christ Outreach Ministries Pastor Ronald Suttles &amp; First Lady Bridget Suttles  "Give generously to him and do so without a grudging heart; then because of this the Lord your God will bless you in all your work and in everything you put your hand to."  Deuteronomy 15:10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BOCOM</dc:creator>
  <cp:lastModifiedBy>Ronald Suttles Jr.</cp:lastModifiedBy>
  <cp:revision>24</cp:revision>
  <dcterms:created xsi:type="dcterms:W3CDTF">2010-10-31T14:37:24Z</dcterms:created>
  <dcterms:modified xsi:type="dcterms:W3CDTF">2016-04-29T03:17:36Z</dcterms:modified>
</cp:coreProperties>
</file>