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93" r:id="rId2"/>
    <p:sldId id="791" r:id="rId3"/>
    <p:sldId id="677" r:id="rId4"/>
    <p:sldId id="673" r:id="rId5"/>
    <p:sldId id="676" r:id="rId6"/>
    <p:sldId id="758" r:id="rId7"/>
    <p:sldId id="759" r:id="rId8"/>
    <p:sldId id="675" r:id="rId9"/>
    <p:sldId id="798" r:id="rId10"/>
    <p:sldId id="716" r:id="rId11"/>
    <p:sldId id="737" r:id="rId12"/>
    <p:sldId id="718" r:id="rId13"/>
    <p:sldId id="719" r:id="rId14"/>
    <p:sldId id="720" r:id="rId15"/>
    <p:sldId id="721" r:id="rId16"/>
    <p:sldId id="722" r:id="rId17"/>
    <p:sldId id="723" r:id="rId18"/>
    <p:sldId id="724" r:id="rId19"/>
    <p:sldId id="743" r:id="rId20"/>
    <p:sldId id="744" r:id="rId21"/>
    <p:sldId id="792" r:id="rId22"/>
    <p:sldId id="678" r:id="rId23"/>
    <p:sldId id="698" r:id="rId24"/>
    <p:sldId id="703" r:id="rId25"/>
    <p:sldId id="704" r:id="rId26"/>
    <p:sldId id="705" r:id="rId27"/>
    <p:sldId id="706" r:id="rId28"/>
    <p:sldId id="707" r:id="rId29"/>
    <p:sldId id="708" r:id="rId30"/>
    <p:sldId id="709" r:id="rId31"/>
    <p:sldId id="679" r:id="rId32"/>
    <p:sldId id="670" r:id="rId33"/>
    <p:sldId id="699" r:id="rId34"/>
    <p:sldId id="710" r:id="rId35"/>
    <p:sldId id="711" r:id="rId36"/>
    <p:sldId id="79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FF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04" autoAdjust="0"/>
    <p:restoredTop sz="94660"/>
  </p:normalViewPr>
  <p:slideViewPr>
    <p:cSldViewPr>
      <p:cViewPr varScale="1">
        <p:scale>
          <a:sx n="71" d="100"/>
          <a:sy n="71" d="100"/>
        </p:scale>
        <p:origin x="72" y="1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65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41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4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07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9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70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02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8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25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09C8-2108-42EB-A06E-5A9180A2A300}" type="datetimeFigureOut">
              <a:rPr lang="en-CA" smtClean="0"/>
              <a:t>2018-06-18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7A560-E4D2-4870-ACBF-63ECCBBDAD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2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23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521113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</a:p>
          <a:p>
            <a:pPr algn="ctr">
              <a:spcAft>
                <a:spcPts val="600"/>
              </a:spcAft>
            </a:pPr>
            <a:r>
              <a:rPr lang="en-CA" sz="4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Teacher Donald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7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41592"/>
              <a:gd name="adj2" fmla="val 7913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Look!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 orange bird.</a:t>
            </a:r>
          </a:p>
        </p:txBody>
      </p:sp>
      <p:sp>
        <p:nvSpPr>
          <p:cNvPr id="2" name="Oval 1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51881"/>
            <a:ext cx="1800200" cy="2705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633" y="4581127"/>
            <a:ext cx="1728160" cy="2263227"/>
          </a:xfrm>
          <a:prstGeom prst="rect">
            <a:avLst/>
          </a:prstGeom>
        </p:spPr>
      </p:pic>
      <p:pic>
        <p:nvPicPr>
          <p:cNvPr id="9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851399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155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24653 0.00116 L -0.22153 0.15139 L 0.46719 0.15301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74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35063"/>
              <a:gd name="adj2" fmla="val 9007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is one bird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the tree.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79594"/>
            <a:ext cx="1896028" cy="2605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4581128"/>
            <a:ext cx="1551164" cy="2296815"/>
          </a:xfrm>
          <a:prstGeom prst="rect">
            <a:avLst/>
          </a:prstGeom>
        </p:spPr>
      </p:pic>
      <p:pic>
        <p:nvPicPr>
          <p:cNvPr id="1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404373" y="1022102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0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79687 0.00556 L 0.13802 0.15046 L 0.65243 0.15046 " pathEditMode="relative" rAng="0" ptsTypes="AAAA">
                                      <p:cBhvr>
                                        <p:cTn id="6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4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41592"/>
              <a:gd name="adj2" fmla="val 7913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Look!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 yellow birds.</a:t>
            </a:r>
          </a:p>
        </p:txBody>
      </p:sp>
      <p:sp>
        <p:nvSpPr>
          <p:cNvPr id="2" name="Oval 1"/>
          <p:cNvSpPr/>
          <p:nvPr/>
        </p:nvSpPr>
        <p:spPr>
          <a:xfrm>
            <a:off x="5004048" y="3160525"/>
            <a:ext cx="113688" cy="196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93" flipH="1">
            <a:off x="4829252" y="2968835"/>
            <a:ext cx="841210" cy="91506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796135" y="3140968"/>
            <a:ext cx="105821" cy="16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65" flipH="1">
            <a:off x="5608691" y="2924054"/>
            <a:ext cx="841210" cy="915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51881"/>
            <a:ext cx="1800200" cy="2705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633" y="4581127"/>
            <a:ext cx="1728160" cy="2263227"/>
          </a:xfrm>
          <a:prstGeom prst="rect">
            <a:avLst/>
          </a:prstGeom>
        </p:spPr>
      </p:pic>
      <p:pic>
        <p:nvPicPr>
          <p:cNvPr id="1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779391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33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6233 0.00116 L -0.23541 0.15139 L 0.49705 0.15301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5004048" y="3160525"/>
            <a:ext cx="113688" cy="196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93" flipH="1">
            <a:off x="4829252" y="2968835"/>
            <a:ext cx="841210" cy="915061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5796135" y="3140968"/>
            <a:ext cx="105821" cy="16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65" flipH="1">
            <a:off x="5608691" y="2924054"/>
            <a:ext cx="841210" cy="915061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38545"/>
              <a:gd name="adj2" fmla="val 9007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three birds in the tree.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79594"/>
            <a:ext cx="1896028" cy="2605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4581128"/>
            <a:ext cx="1551164" cy="2296815"/>
          </a:xfrm>
          <a:prstGeom prst="rect">
            <a:avLst/>
          </a:prstGeom>
        </p:spPr>
      </p:pic>
      <p:pic>
        <p:nvPicPr>
          <p:cNvPr id="12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619151" y="1022102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124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093 L 0.74982 0.00348 L -0.01719 0.16181 L 0.76128 0.15903 " pathEditMode="relative" rAng="0" ptsTypes="AAAA">
                                      <p:cBhvr>
                                        <p:cTn id="6" dur="6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8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5004048" y="3160525"/>
            <a:ext cx="113688" cy="196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93" flipH="1">
            <a:off x="4829252" y="2968835"/>
            <a:ext cx="841210" cy="91506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796135" y="3140968"/>
            <a:ext cx="105821" cy="16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65" flipH="1">
            <a:off x="5608691" y="2924054"/>
            <a:ext cx="841210" cy="915061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41592"/>
              <a:gd name="adj2" fmla="val 7913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Look!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Three blue birds.</a:t>
            </a:r>
          </a:p>
        </p:txBody>
      </p:sp>
      <p:sp>
        <p:nvSpPr>
          <p:cNvPr id="25" name="Oval 24"/>
          <p:cNvSpPr/>
          <p:nvPr/>
        </p:nvSpPr>
        <p:spPr>
          <a:xfrm>
            <a:off x="4094642" y="3982399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79" y="3813999"/>
            <a:ext cx="1040207" cy="7985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51881"/>
            <a:ext cx="1800200" cy="27055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633" y="4581127"/>
            <a:ext cx="1728160" cy="2263227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42643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6" y="3776197"/>
            <a:ext cx="1040207" cy="7985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1622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3" y="3774390"/>
            <a:ext cx="1040207" cy="798536"/>
          </a:xfrm>
          <a:prstGeom prst="rect">
            <a:avLst/>
          </a:prstGeom>
        </p:spPr>
      </p:pic>
      <p:pic>
        <p:nvPicPr>
          <p:cNvPr id="2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779391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79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6233 0.00116 L -0.23541 0.15139 L 0.49705 0.15301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5004048" y="3160525"/>
            <a:ext cx="113688" cy="196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93" flipH="1">
            <a:off x="4829252" y="2968835"/>
            <a:ext cx="841210" cy="915061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5796135" y="3140968"/>
            <a:ext cx="105821" cy="16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65" flipH="1">
            <a:off x="5608691" y="2924054"/>
            <a:ext cx="841210" cy="915061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4094642" y="3982399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79" y="3813999"/>
            <a:ext cx="1040207" cy="798536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42643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6" y="3776197"/>
            <a:ext cx="1040207" cy="7985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291622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3" y="3774390"/>
            <a:ext cx="1040207" cy="798536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38545"/>
              <a:gd name="adj2" fmla="val 9007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six birds in the tree.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79594"/>
            <a:ext cx="1896028" cy="2605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4581128"/>
            <a:ext cx="1551164" cy="2296815"/>
          </a:xfrm>
          <a:prstGeom prst="rect">
            <a:avLst/>
          </a:prstGeom>
        </p:spPr>
      </p:pic>
      <p:pic>
        <p:nvPicPr>
          <p:cNvPr id="1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52028" y="1063933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30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88975 0.00232 L 0.17309 0.15162 L 0.7 0.15579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004048" y="3160525"/>
            <a:ext cx="113688" cy="196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93" flipH="1">
            <a:off x="4829252" y="2968835"/>
            <a:ext cx="841210" cy="915061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796135" y="3140968"/>
            <a:ext cx="105821" cy="16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65" flipH="1">
            <a:off x="5608691" y="2924054"/>
            <a:ext cx="841210" cy="915061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94642" y="3982399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79" y="3813999"/>
            <a:ext cx="1040207" cy="79853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42643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6" y="3776197"/>
            <a:ext cx="1040207" cy="79853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291622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3" y="3774390"/>
            <a:ext cx="1040207" cy="798536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4854478" y="3985736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001" y="3824279"/>
            <a:ext cx="939917" cy="86649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299813" y="3969117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7673" y="3803331"/>
            <a:ext cx="973151" cy="866491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5660885" y="4063076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3754" y="3894767"/>
            <a:ext cx="939917" cy="866491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6101360" y="4109953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9089" y="3948308"/>
            <a:ext cx="939917" cy="866491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41592"/>
              <a:gd name="adj2" fmla="val 7913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Look!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Four red birds.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51881"/>
            <a:ext cx="1800200" cy="2705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633" y="4581127"/>
            <a:ext cx="1728160" cy="2263227"/>
          </a:xfrm>
          <a:prstGeom prst="rect">
            <a:avLst/>
          </a:prstGeom>
        </p:spPr>
      </p:pic>
      <p:pic>
        <p:nvPicPr>
          <p:cNvPr id="3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779391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93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23854 0.00116 L -0.21389 0.15139 L 0.45209 0.15301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0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5004048" y="3160525"/>
            <a:ext cx="113688" cy="196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93" flipH="1">
            <a:off x="4829252" y="2968835"/>
            <a:ext cx="841210" cy="915061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5796135" y="3140968"/>
            <a:ext cx="105821" cy="16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65" flipH="1">
            <a:off x="5608691" y="2924054"/>
            <a:ext cx="841210" cy="915061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94642" y="3982399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79" y="3813999"/>
            <a:ext cx="1040207" cy="79853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42643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6" y="3776197"/>
            <a:ext cx="1040207" cy="798536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291622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3" y="3774390"/>
            <a:ext cx="1040207" cy="798536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4854478" y="3985736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001" y="3824279"/>
            <a:ext cx="939917" cy="866491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5299813" y="3969117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7673" y="3803331"/>
            <a:ext cx="973151" cy="866491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660885" y="4063076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3754" y="3894767"/>
            <a:ext cx="939917" cy="866491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6101360" y="4109953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9089" y="3948308"/>
            <a:ext cx="939917" cy="866491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38545"/>
              <a:gd name="adj2" fmla="val 9007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ten birds in the tree.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79594"/>
            <a:ext cx="1896028" cy="26057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6336" y="4581128"/>
            <a:ext cx="1551164" cy="2296815"/>
          </a:xfrm>
          <a:prstGeom prst="rect">
            <a:avLst/>
          </a:prstGeom>
        </p:spPr>
      </p:pic>
      <p:pic>
        <p:nvPicPr>
          <p:cNvPr id="43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-100929" y="1063933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92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8967 0.00209 L 0.1743 0.14861 L 0.70538 0.15278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26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679"/>
          <a:stretch/>
        </p:blipFill>
        <p:spPr>
          <a:xfrm>
            <a:off x="0" y="1628800"/>
            <a:ext cx="9144000" cy="521555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3635896" y="3284985"/>
            <a:ext cx="144016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88293"/>
            <a:ext cx="946063" cy="77275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004048" y="3160525"/>
            <a:ext cx="113688" cy="1966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693" flipH="1">
            <a:off x="4829252" y="2968835"/>
            <a:ext cx="841210" cy="915061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796135" y="3140968"/>
            <a:ext cx="105821" cy="1643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565" flipH="1">
            <a:off x="5608691" y="2924054"/>
            <a:ext cx="841210" cy="915061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094642" y="3982399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79" y="3813999"/>
            <a:ext cx="1040207" cy="798536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643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06" y="3776197"/>
            <a:ext cx="1040207" cy="798536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2916220" y="3921482"/>
            <a:ext cx="138215" cy="17980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03" y="3774390"/>
            <a:ext cx="1040207" cy="798536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4854478" y="3985736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6001" y="3824279"/>
            <a:ext cx="939917" cy="86649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299813" y="3969117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37673" y="3803331"/>
            <a:ext cx="973151" cy="866491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5660885" y="4063076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3754" y="3894767"/>
            <a:ext cx="939917" cy="866491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6101360" y="4109953"/>
            <a:ext cx="133510" cy="1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9089" y="3948308"/>
            <a:ext cx="939917" cy="866491"/>
          </a:xfrm>
          <a:prstGeom prst="rect">
            <a:avLst/>
          </a:prstGeom>
        </p:spPr>
      </p:pic>
      <p:sp>
        <p:nvSpPr>
          <p:cNvPr id="7" name="Speech Bubble: Rectangle with Corners Rounded 6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41592"/>
              <a:gd name="adj2" fmla="val 79130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Look!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grey cat.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51881"/>
            <a:ext cx="1800200" cy="27055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6485" y="4625188"/>
            <a:ext cx="1560633" cy="220869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482" flipH="1">
            <a:off x="5933766" y="5501260"/>
            <a:ext cx="1602594" cy="1175716"/>
          </a:xfrm>
          <a:prstGeom prst="rect">
            <a:avLst/>
          </a:prstGeom>
        </p:spPr>
      </p:pic>
      <p:pic>
        <p:nvPicPr>
          <p:cNvPr id="46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2830071" y="1070276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4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069 L 0.24687 0.00069 L -0.13229 0.14514 L 0.37795 0.1493 " pathEditMode="relative" ptsTypes="AAAA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417"/>
          <a:stretch/>
        </p:blipFill>
        <p:spPr>
          <a:xfrm>
            <a:off x="0" y="1647212"/>
            <a:ext cx="9144001" cy="5210788"/>
          </a:xfrm>
          <a:prstGeom prst="rect">
            <a:avLst/>
          </a:prstGeom>
        </p:spPr>
      </p:pic>
      <p:sp>
        <p:nvSpPr>
          <p:cNvPr id="11" name="Speech Bubble: Rectangle with Corners Rounded 10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35005"/>
              <a:gd name="adj2" fmla="val 9700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no birds in the tree.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6166" y="4561185"/>
            <a:ext cx="1512500" cy="22968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171" y="4237834"/>
            <a:ext cx="1719502" cy="27114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3220" flipH="1">
            <a:off x="4711557" y="5566121"/>
            <a:ext cx="1602594" cy="1175716"/>
          </a:xfrm>
          <a:prstGeom prst="rect">
            <a:avLst/>
          </a:prstGeom>
        </p:spPr>
      </p:pic>
      <p:pic>
        <p:nvPicPr>
          <p:cNvPr id="7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93767" y="1063933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5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85955 0.00209 L 0.16702 0.14861 L 0.67604 0.15278 " pathEditMode="relative" rAng="0" ptsTypes="AAAA">
                                      <p:cBhvr>
                                        <p:cTn id="6" dur="5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69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049834"/>
            <a:ext cx="4320480" cy="35312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Birds Are In The Tree?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8D1B38C-9098-4D63-9C5A-6A090542AB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80005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38" y="476672"/>
            <a:ext cx="4455230" cy="4761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3627002"/>
            <a:ext cx="1109497" cy="1453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20" y="3536976"/>
            <a:ext cx="1104495" cy="16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3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b="3417"/>
          <a:stretch/>
        </p:blipFill>
        <p:spPr>
          <a:xfrm>
            <a:off x="0" y="1647212"/>
            <a:ext cx="9144001" cy="5210788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>
            <a:off x="35495" y="44624"/>
            <a:ext cx="9064961" cy="1944216"/>
          </a:xfrm>
          <a:prstGeom prst="wedgeRoundRectCallout">
            <a:avLst>
              <a:gd name="adj1" fmla="val -36383"/>
              <a:gd name="adj2" fmla="val 90077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is one cat </a:t>
            </a:r>
          </a:p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the tree.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279594"/>
            <a:ext cx="1896028" cy="2605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5679" y="4554910"/>
            <a:ext cx="1322987" cy="2309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482" flipH="1">
            <a:off x="4766372" y="3571757"/>
            <a:ext cx="1602594" cy="1175716"/>
          </a:xfrm>
          <a:prstGeom prst="rect">
            <a:avLst/>
          </a:prstGeom>
        </p:spPr>
      </p:pic>
      <p:pic>
        <p:nvPicPr>
          <p:cNvPr id="8" name="Picture 2" descr="\\10.1.1.231\file\scan2236\20140103104410280_0001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t="16913" r="60092" b="72630"/>
          <a:stretch/>
        </p:blipFill>
        <p:spPr bwMode="auto">
          <a:xfrm rot="18429170">
            <a:off x="597823" y="1063933"/>
            <a:ext cx="870242" cy="45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484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47 L 0.74931 0.0044 L 0.11927 0.14468 L 0.63889 0.14746 " pathEditMode="relative" rAng="0" ptsTypes="AAAA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049834"/>
            <a:ext cx="4320480" cy="35312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Birds Are In The Tree?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8D1B38C-9098-4D63-9C5A-6A090542AB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80005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38" y="476672"/>
            <a:ext cx="4455230" cy="4761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3627002"/>
            <a:ext cx="1109497" cy="1453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20" y="3536976"/>
            <a:ext cx="1104495" cy="16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Review!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READING with TEACHER D\GOOD ART\2014011415362779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173" r="14128" b="13653"/>
          <a:stretch/>
        </p:blipFill>
        <p:spPr bwMode="auto">
          <a:xfrm>
            <a:off x="755575" y="764704"/>
            <a:ext cx="728493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" y="6399609"/>
            <a:ext cx="934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58724" y="4653136"/>
            <a:ext cx="15609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orange birds are in the tree?</a:t>
            </a:r>
          </a:p>
        </p:txBody>
      </p:sp>
      <p:sp>
        <p:nvSpPr>
          <p:cNvPr id="2" name="Oval 1"/>
          <p:cNvSpPr/>
          <p:nvPr/>
        </p:nvSpPr>
        <p:spPr>
          <a:xfrm>
            <a:off x="2915817" y="2420888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4499992" y="2573288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5436096" y="2348880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419872" y="3866190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2565262" y="364502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1691681" y="337873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6372200" y="3231537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724128" y="335699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076056" y="3573016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4461156" y="381135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66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READING with TEACHER D\GOOD ART\2014011415362779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173" r="14128" b="13653"/>
          <a:stretch/>
        </p:blipFill>
        <p:spPr bwMode="auto">
          <a:xfrm>
            <a:off x="755575" y="764704"/>
            <a:ext cx="728493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" y="6399609"/>
            <a:ext cx="934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499992" y="2573288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5436096" y="2348880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419872" y="3866190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2565262" y="364502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1691681" y="337873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6372200" y="3231537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724128" y="335699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076056" y="3573016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4461156" y="381135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is </a:t>
            </a:r>
            <a:r>
              <a:rPr lang="en-CA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orange bird.</a:t>
            </a:r>
          </a:p>
        </p:txBody>
      </p:sp>
      <p:pic>
        <p:nvPicPr>
          <p:cNvPr id="20" name="Picture 2" descr="D:\WE CAN READ\WCR ART Characters\img-414165747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41" y="4653136"/>
            <a:ext cx="1761413" cy="24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11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READING with TEACHER D\GOOD ART\2014011415362779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173" r="14128" b="13653"/>
          <a:stretch/>
        </p:blipFill>
        <p:spPr bwMode="auto">
          <a:xfrm>
            <a:off x="755575" y="764704"/>
            <a:ext cx="728493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" y="6399609"/>
            <a:ext cx="934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red birds are in the tree?</a:t>
            </a:r>
          </a:p>
        </p:txBody>
      </p:sp>
      <p:sp>
        <p:nvSpPr>
          <p:cNvPr id="10" name="Oval 9"/>
          <p:cNvSpPr/>
          <p:nvPr/>
        </p:nvSpPr>
        <p:spPr>
          <a:xfrm>
            <a:off x="4499992" y="2573288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5436096" y="2348880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419872" y="3866190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2565262" y="364502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1691681" y="337873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6372200" y="3231537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724128" y="335699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076056" y="3573016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4461156" y="381135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58724" y="4653136"/>
            <a:ext cx="15609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READING with TEACHER D\GOOD ART\2014011415362779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173" r="14128" b="13653"/>
          <a:stretch/>
        </p:blipFill>
        <p:spPr bwMode="auto">
          <a:xfrm>
            <a:off x="755575" y="764704"/>
            <a:ext cx="728493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" y="6399609"/>
            <a:ext cx="934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3419872" y="3866190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2565262" y="364502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1691681" y="337873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6372200" y="3231537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724128" y="335699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076056" y="3573016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4461156" y="381135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</a:t>
            </a:r>
            <a:r>
              <a:rPr lang="en-CA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 birds.</a:t>
            </a:r>
          </a:p>
        </p:txBody>
      </p:sp>
      <p:pic>
        <p:nvPicPr>
          <p:cNvPr id="20" name="Picture 2" descr="D:\WE CAN READ\WCR ART Characters\img-414165747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41" y="4653136"/>
            <a:ext cx="1761413" cy="24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READING with TEACHER D\GOOD ART\2014011415362779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173" r="14128" b="13653"/>
          <a:stretch/>
        </p:blipFill>
        <p:spPr bwMode="auto">
          <a:xfrm>
            <a:off x="755575" y="764704"/>
            <a:ext cx="728493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" y="6399609"/>
            <a:ext cx="934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yellow birds are in the tree?</a:t>
            </a:r>
          </a:p>
        </p:txBody>
      </p:sp>
      <p:sp>
        <p:nvSpPr>
          <p:cNvPr id="12" name="Oval 11"/>
          <p:cNvSpPr/>
          <p:nvPr/>
        </p:nvSpPr>
        <p:spPr>
          <a:xfrm>
            <a:off x="3419872" y="3866190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2565262" y="364502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1691681" y="3378734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6372200" y="3231537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724128" y="335699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076056" y="3573016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4461156" y="381135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1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58724" y="4653136"/>
            <a:ext cx="15609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7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READING with TEACHER D\GOOD ART\2014011415362779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173" r="14128" b="13653"/>
          <a:stretch/>
        </p:blipFill>
        <p:spPr bwMode="auto">
          <a:xfrm>
            <a:off x="755575" y="764704"/>
            <a:ext cx="728493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" y="6399609"/>
            <a:ext cx="934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6372200" y="3231537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7" name="Oval 16"/>
          <p:cNvSpPr/>
          <p:nvPr/>
        </p:nvSpPr>
        <p:spPr>
          <a:xfrm>
            <a:off x="5724128" y="335699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5076056" y="3573016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4461156" y="381135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</a:t>
            </a:r>
            <a:r>
              <a:rPr lang="en-CA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three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yellow birds.</a:t>
            </a:r>
          </a:p>
        </p:txBody>
      </p:sp>
      <p:pic>
        <p:nvPicPr>
          <p:cNvPr id="20" name="Picture 2" descr="D:\WE CAN READ\WCR ART Characters\img-414165747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41" y="4653136"/>
            <a:ext cx="1761413" cy="24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READING with TEACHER D\GOOD ART\2014011415362779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173" r="14128" b="13653"/>
          <a:stretch/>
        </p:blipFill>
        <p:spPr bwMode="auto">
          <a:xfrm>
            <a:off x="755575" y="764704"/>
            <a:ext cx="728493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" y="6399609"/>
            <a:ext cx="934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blue birds are in the tree?</a:t>
            </a:r>
          </a:p>
        </p:txBody>
      </p:sp>
      <p:pic>
        <p:nvPicPr>
          <p:cNvPr id="1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58724" y="4653136"/>
            <a:ext cx="156094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372200" y="3231537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1" name="Oval 10"/>
          <p:cNvSpPr/>
          <p:nvPr/>
        </p:nvSpPr>
        <p:spPr>
          <a:xfrm>
            <a:off x="5796136" y="335699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5220072" y="3573016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0" y="3811352"/>
            <a:ext cx="1224136" cy="108012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03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Talk!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Dizzy Donald\Desktop\READING with TEACHER D\GOOD ART\20140114153627791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6" t="1173" r="14128" b="13653"/>
          <a:stretch/>
        </p:blipFill>
        <p:spPr bwMode="auto">
          <a:xfrm>
            <a:off x="755575" y="764704"/>
            <a:ext cx="7284937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66" y="6399609"/>
            <a:ext cx="93440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20608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</a:t>
            </a:r>
            <a:r>
              <a:rPr lang="en-CA" sz="7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four</a:t>
            </a:r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CA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blue birds.</a:t>
            </a:r>
          </a:p>
        </p:txBody>
      </p:sp>
      <p:pic>
        <p:nvPicPr>
          <p:cNvPr id="24" name="Picture 2" descr="D:\WE CAN READ\WCR ART Characters\img-414165747-0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41" y="4653136"/>
            <a:ext cx="1761413" cy="24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7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Connect!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828" flipV="1">
            <a:off x="4089213" y="2978610"/>
            <a:ext cx="4329536" cy="326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D:\WE CAN READ\WCR ART Things  Background\20140103104410280_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r="48448"/>
          <a:stretch/>
        </p:blipFill>
        <p:spPr bwMode="auto">
          <a:xfrm rot="13691624">
            <a:off x="6881127" y="1518032"/>
            <a:ext cx="1289231" cy="311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112060" y="144016"/>
            <a:ext cx="8564396" cy="2132856"/>
          </a:xfrm>
          <a:prstGeom prst="wedgeEllipseCallout">
            <a:avLst>
              <a:gd name="adj1" fmla="val -34324"/>
              <a:gd name="adj2" fmla="val 84788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Get a pencil and paper!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8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79512" y="44624"/>
            <a:ext cx="8784976" cy="2664296"/>
          </a:xfrm>
          <a:prstGeom prst="wedgeEllipseCallout">
            <a:avLst>
              <a:gd name="adj1" fmla="val -38125"/>
              <a:gd name="adj2" fmla="val 548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Draw a tree.  How many birds are in the tree?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57275" y="4797152"/>
            <a:ext cx="8763197" cy="1988840"/>
          </a:xfrm>
          <a:prstGeom prst="wedgeEllipseCallout">
            <a:avLst>
              <a:gd name="adj1" fmla="val 49477"/>
              <a:gd name="adj2" fmla="val 5091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are __ birds in the tree.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72" y="2420888"/>
            <a:ext cx="3349914" cy="362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35495" y="2420888"/>
            <a:ext cx="1512168" cy="23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5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Oval Callout 6"/>
          <p:cNvSpPr/>
          <p:nvPr/>
        </p:nvSpPr>
        <p:spPr>
          <a:xfrm>
            <a:off x="112060" y="44624"/>
            <a:ext cx="9031940" cy="3068960"/>
          </a:xfrm>
          <a:prstGeom prst="wedgeEllipseCallout">
            <a:avLst>
              <a:gd name="adj1" fmla="val -37990"/>
              <a:gd name="adj2" fmla="val 5793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Find a friend. Play a guessing game…</a:t>
            </a:r>
          </a:p>
        </p:txBody>
      </p:sp>
      <p:pic>
        <p:nvPicPr>
          <p:cNvPr id="8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0" y="2636911"/>
            <a:ext cx="1584176" cy="248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WE CAN READ\WCR ART Characters\img-414162030-0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5" b="11030"/>
          <a:stretch/>
        </p:blipFill>
        <p:spPr bwMode="auto">
          <a:xfrm>
            <a:off x="7015431" y="4288843"/>
            <a:ext cx="2093073" cy="256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WE CAN READ\WCR ART Characters\img-41416192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4699" r="6744" b="10147"/>
          <a:stretch/>
        </p:blipFill>
        <p:spPr bwMode="auto">
          <a:xfrm flipH="1">
            <a:off x="1115616" y="4503986"/>
            <a:ext cx="1560001" cy="23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2195736" y="3284984"/>
            <a:ext cx="2952328" cy="1544314"/>
          </a:xfrm>
          <a:prstGeom prst="wedgeEllipseCallout">
            <a:avLst>
              <a:gd name="adj1" fmla="val -40360"/>
              <a:gd name="adj2" fmla="val 6925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there 3 birds in the tree?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5148064" y="3645024"/>
            <a:ext cx="2808312" cy="1184274"/>
          </a:xfrm>
          <a:prstGeom prst="wedgeEllipseCallout">
            <a:avLst>
              <a:gd name="adj1" fmla="val 33015"/>
              <a:gd name="adj2" fmla="val 726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there aren’t.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01208"/>
            <a:ext cx="9810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2220" y="5289161"/>
            <a:ext cx="94311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386">
            <a:off x="2599221" y="5601219"/>
            <a:ext cx="462135" cy="4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370">
            <a:off x="6824511" y="5586828"/>
            <a:ext cx="462135" cy="49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54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13075"/>
            <a:ext cx="1584176" cy="167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33" y="5179180"/>
            <a:ext cx="1617263" cy="167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" y="1700808"/>
            <a:ext cx="3818835" cy="16646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there is.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6096" y="1700808"/>
            <a:ext cx="3707904" cy="166468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there isn’t.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" y="5201816"/>
            <a:ext cx="3818835" cy="1648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Yes, there are.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36096" y="5201816"/>
            <a:ext cx="3707904" cy="1648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No, there aren’t.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632" y="0"/>
            <a:ext cx="788436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 there __ bird </a:t>
            </a:r>
          </a:p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the tree?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8256" y="0"/>
            <a:ext cx="1277888" cy="17008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9632" y="3501008"/>
            <a:ext cx="7884368" cy="17008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Are there __ birds in </a:t>
            </a:r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</a:t>
            </a:r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tree?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8256" y="3501008"/>
            <a:ext cx="1277888" cy="17008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2354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7647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</a:t>
            </a:r>
            <a:r>
              <a:rPr lang="en-CA" sz="9600" b="1" spc="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endParaRPr lang="en-CA" sz="7200" b="1" spc="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0462" y="764704"/>
            <a:ext cx="315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spc="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CA" sz="9600" b="1" spc="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9600" b="1" spc="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endParaRPr lang="en-CA" sz="66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980" y="5081989"/>
            <a:ext cx="6840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CA" sz="40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Donald Joyce</a:t>
            </a:r>
            <a:endParaRPr lang="en-CA" sz="4400" b="1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CA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www.teacherdonald.com</a:t>
            </a:r>
            <a:endParaRPr lang="en-CA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57" b="1654"/>
          <a:stretch/>
        </p:blipFill>
        <p:spPr>
          <a:xfrm>
            <a:off x="467544" y="2564904"/>
            <a:ext cx="2160240" cy="3263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7475" y="2879247"/>
            <a:ext cx="2142997" cy="2926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684076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31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CA" sz="131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</a:t>
            </a:r>
            <a:r>
              <a:rPr lang="en-CA" sz="131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CA" sz="131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5CAD7AC4-AF60-4513-A101-F946A44DC0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40907" y="1628800"/>
            <a:ext cx="4147711" cy="4968552"/>
          </a:xfrm>
          <a:prstGeom prst="wedgeEllipseCallout">
            <a:avLst>
              <a:gd name="adj1" fmla="val -49934"/>
              <a:gd name="adj2" fmla="val 50542"/>
            </a:avLst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 can see ___.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1601" y="0"/>
            <a:ext cx="9165602" cy="14127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What can you see in </a:t>
            </a:r>
          </a:p>
          <a:p>
            <a:pPr algn="ctr"/>
            <a:r>
              <a:rPr lang="en-C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tree?</a:t>
            </a:r>
          </a:p>
        </p:txBody>
      </p:sp>
      <p:pic>
        <p:nvPicPr>
          <p:cNvPr id="20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21603" y="0"/>
            <a:ext cx="90230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75706"/>
            <a:ext cx="4935108" cy="533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10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Learn!</a:t>
            </a:r>
          </a:p>
        </p:txBody>
      </p:sp>
    </p:spTree>
    <p:extLst>
      <p:ext uri="{BB962C8B-B14F-4D97-AF65-F5344CB8AC3E}">
        <p14:creationId xmlns:p14="http://schemas.microsoft.com/office/powerpoint/2010/main" val="103436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9512" y="260648"/>
            <a:ext cx="237626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3548" y="1556792"/>
            <a:ext cx="234850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two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2852936"/>
            <a:ext cx="237626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three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4149080"/>
            <a:ext cx="241586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four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548" y="5445224"/>
            <a:ext cx="2415860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five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08" y="4032966"/>
            <a:ext cx="1464463" cy="11242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43" y="2719787"/>
            <a:ext cx="1406687" cy="11691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7" y="90956"/>
            <a:ext cx="1348911" cy="12494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62" y="1478118"/>
            <a:ext cx="1384219" cy="113064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55661"/>
            <a:ext cx="1384219" cy="11306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56" y="2684982"/>
            <a:ext cx="1406687" cy="11691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91885"/>
            <a:ext cx="1406687" cy="1169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25" y="4047600"/>
            <a:ext cx="1464463" cy="112422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61" y="4104974"/>
            <a:ext cx="1464463" cy="11242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104974"/>
            <a:ext cx="1464463" cy="11242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94" y="5287215"/>
            <a:ext cx="1348911" cy="12494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927" y="5301208"/>
            <a:ext cx="1348911" cy="12494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52" y="5347944"/>
            <a:ext cx="1348911" cy="12494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50" y="5347944"/>
            <a:ext cx="1348911" cy="12494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610" y="5347944"/>
            <a:ext cx="1348911" cy="12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96" y="1184297"/>
            <a:ext cx="1338348" cy="1112363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9511" y="188640"/>
            <a:ext cx="233731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six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3548" y="1484784"/>
            <a:ext cx="231000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seven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1" y="2780928"/>
            <a:ext cx="2337317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eight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4077072"/>
            <a:ext cx="237626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nine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548" y="5373216"/>
            <a:ext cx="2376264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ten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32" y="-99392"/>
            <a:ext cx="1368533" cy="1117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604" y="1256402"/>
            <a:ext cx="1338348" cy="1112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33" y="2566190"/>
            <a:ext cx="1393319" cy="10696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87" y="5215030"/>
            <a:ext cx="1368533" cy="1117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523" y="5231120"/>
            <a:ext cx="1368533" cy="111783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215027"/>
            <a:ext cx="1368533" cy="111783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231120"/>
            <a:ext cx="1368533" cy="111783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229200"/>
            <a:ext cx="1368533" cy="11178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51461"/>
            <a:ext cx="1368533" cy="11178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767551"/>
            <a:ext cx="1368533" cy="11178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751458"/>
            <a:ext cx="1368533" cy="11178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767551"/>
            <a:ext cx="1368533" cy="11178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51459"/>
            <a:ext cx="1368533" cy="11178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46" y="3907624"/>
            <a:ext cx="1226142" cy="11356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825289"/>
            <a:ext cx="1226142" cy="113569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28416"/>
            <a:ext cx="1226142" cy="11356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881401"/>
            <a:ext cx="1226142" cy="113569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598" y="3889603"/>
            <a:ext cx="1226142" cy="11356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88737"/>
            <a:ext cx="1226142" cy="11356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947" y="4309529"/>
            <a:ext cx="1226142" cy="11356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494" y="4288736"/>
            <a:ext cx="1226142" cy="11356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638" y="4288736"/>
            <a:ext cx="1226142" cy="11356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02" y="2573070"/>
            <a:ext cx="1393319" cy="106961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573070"/>
            <a:ext cx="1393319" cy="10696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93" y="2579476"/>
            <a:ext cx="1393319" cy="106961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79469"/>
            <a:ext cx="1393319" cy="10696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255" y="3076258"/>
            <a:ext cx="1393319" cy="106961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63" y="3034096"/>
            <a:ext cx="1393319" cy="106961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05" y="3055326"/>
            <a:ext cx="1393319" cy="106961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24" y="1679408"/>
            <a:ext cx="1338348" cy="111236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56402"/>
            <a:ext cx="1338348" cy="111236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679408"/>
            <a:ext cx="1338348" cy="11123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82164"/>
            <a:ext cx="1338348" cy="111236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05170"/>
            <a:ext cx="1338348" cy="111236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878" y="347727"/>
            <a:ext cx="1368533" cy="111783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27" y="-141257"/>
            <a:ext cx="1368533" cy="1117833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73" y="305862"/>
            <a:ext cx="1368533" cy="111783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75" y="-119952"/>
            <a:ext cx="1368533" cy="11178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27167"/>
            <a:ext cx="1368533" cy="11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4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Dizzy Donald.DizzyDonald-PC\Desktop\balckboard 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 bwMode="auto">
          <a:xfrm>
            <a:off x="0" y="59873"/>
            <a:ext cx="914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539552" y="3168659"/>
            <a:ext cx="1080120" cy="11951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4" descr="D:\WE CAN READ\WCR ART Characters\img-414165701-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" t="464" r="12423" b="6994"/>
          <a:stretch/>
        </p:blipFill>
        <p:spPr bwMode="auto">
          <a:xfrm flipH="1">
            <a:off x="-9818" y="2776371"/>
            <a:ext cx="2670305" cy="41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971601" y="476672"/>
            <a:ext cx="7344815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88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Let’s </a:t>
            </a:r>
          </a:p>
          <a:p>
            <a:pPr algn="ctr"/>
            <a:r>
              <a:rPr lang="en-CA" sz="115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Read!</a:t>
            </a:r>
          </a:p>
        </p:txBody>
      </p:sp>
    </p:spTree>
    <p:extLst>
      <p:ext uri="{BB962C8B-B14F-4D97-AF65-F5344CB8AC3E}">
        <p14:creationId xmlns:p14="http://schemas.microsoft.com/office/powerpoint/2010/main" val="18412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5536" y="1049834"/>
            <a:ext cx="4320480" cy="353129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Many Birds Are In The Tree?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58D1B38C-9098-4D63-9C5A-6A090542AB5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151"/>
            </a:avLst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44501" y="5139648"/>
            <a:ext cx="1908212" cy="1585918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 </a:t>
            </a:r>
            <a:r>
              <a:rPr lang="en-C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C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-C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C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80005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By: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Donald Joyce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738" y="476672"/>
            <a:ext cx="4455230" cy="47615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20" y="3627002"/>
            <a:ext cx="1109497" cy="1453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20" y="3536976"/>
            <a:ext cx="1104495" cy="16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375</Words>
  <Application>Microsoft Office PowerPoint</Application>
  <PresentationFormat>On-screen Show (4:3)</PresentationFormat>
  <Paragraphs>140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Dizzy Donald</dc:creator>
  <cp:lastModifiedBy>Donald Joyce</cp:lastModifiedBy>
  <cp:revision>137</cp:revision>
  <dcterms:created xsi:type="dcterms:W3CDTF">2012-12-02T13:00:37Z</dcterms:created>
  <dcterms:modified xsi:type="dcterms:W3CDTF">2018-06-18T12:28:55Z</dcterms:modified>
</cp:coreProperties>
</file>