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94" r:id="rId2"/>
    <p:sldId id="666" r:id="rId3"/>
    <p:sldId id="677" r:id="rId4"/>
    <p:sldId id="4808" r:id="rId5"/>
    <p:sldId id="676" r:id="rId6"/>
    <p:sldId id="473" r:id="rId7"/>
    <p:sldId id="675" r:id="rId8"/>
    <p:sldId id="897" r:id="rId9"/>
    <p:sldId id="576" r:id="rId10"/>
    <p:sldId id="532" r:id="rId11"/>
    <p:sldId id="533" r:id="rId12"/>
    <p:sldId id="575" r:id="rId13"/>
    <p:sldId id="536" r:id="rId14"/>
    <p:sldId id="535" r:id="rId15"/>
    <p:sldId id="574" r:id="rId16"/>
    <p:sldId id="538" r:id="rId17"/>
    <p:sldId id="580" r:id="rId18"/>
    <p:sldId id="898" r:id="rId19"/>
    <p:sldId id="609" r:id="rId20"/>
    <p:sldId id="579" r:id="rId21"/>
    <p:sldId id="585" r:id="rId22"/>
    <p:sldId id="544" r:id="rId23"/>
    <p:sldId id="557" r:id="rId24"/>
    <p:sldId id="583" r:id="rId25"/>
    <p:sldId id="547" r:id="rId26"/>
    <p:sldId id="559" r:id="rId27"/>
    <p:sldId id="584" r:id="rId28"/>
    <p:sldId id="586" r:id="rId29"/>
    <p:sldId id="578" r:id="rId30"/>
    <p:sldId id="899" r:id="rId31"/>
    <p:sldId id="678" r:id="rId32"/>
    <p:sldId id="4767" r:id="rId33"/>
    <p:sldId id="4768" r:id="rId34"/>
    <p:sldId id="4769" r:id="rId35"/>
    <p:sldId id="4770" r:id="rId36"/>
    <p:sldId id="4771" r:id="rId37"/>
    <p:sldId id="4772" r:id="rId38"/>
    <p:sldId id="4773" r:id="rId39"/>
    <p:sldId id="4764" r:id="rId40"/>
    <p:sldId id="670" r:id="rId41"/>
    <p:sldId id="4822" r:id="rId42"/>
    <p:sldId id="4824" r:id="rId43"/>
    <p:sldId id="4823" r:id="rId44"/>
    <p:sldId id="89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58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1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45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48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54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0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4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02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20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7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5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09C8-2108-42EB-A06E-5A9180A2A300}" type="datetimeFigureOut">
              <a:rPr lang="en-CA" smtClean="0"/>
              <a:t>2018-06-20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2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6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3.jpeg"/><Relationship Id="rId7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6.pn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26.png"/><Relationship Id="rId5" Type="http://schemas.openxmlformats.org/officeDocument/2006/relationships/image" Target="../media/image52.jpeg"/><Relationship Id="rId10" Type="http://schemas.openxmlformats.org/officeDocument/2006/relationships/image" Target="../media/image25.jpeg"/><Relationship Id="rId4" Type="http://schemas.openxmlformats.org/officeDocument/2006/relationships/image" Target="../media/image23.jpeg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26.png"/><Relationship Id="rId12" Type="http://schemas.openxmlformats.org/officeDocument/2006/relationships/image" Target="../media/image60.jpeg"/><Relationship Id="rId17" Type="http://schemas.openxmlformats.org/officeDocument/2006/relationships/image" Target="../media/image27.jpeg"/><Relationship Id="rId2" Type="http://schemas.openxmlformats.org/officeDocument/2006/relationships/image" Target="../media/image22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openxmlformats.org/officeDocument/2006/relationships/image" Target="../media/image55.jpeg"/><Relationship Id="rId15" Type="http://schemas.openxmlformats.org/officeDocument/2006/relationships/image" Target="../media/image62.jpeg"/><Relationship Id="rId10" Type="http://schemas.openxmlformats.org/officeDocument/2006/relationships/image" Target="../media/image58.jpeg"/><Relationship Id="rId4" Type="http://schemas.openxmlformats.org/officeDocument/2006/relationships/image" Target="../media/image23.jpeg"/><Relationship Id="rId9" Type="http://schemas.openxmlformats.org/officeDocument/2006/relationships/image" Target="../media/image53.jpeg"/><Relationship Id="rId1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5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4521113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777" y="4581128"/>
            <a:ext cx="9144000" cy="2444293"/>
          </a:xfrm>
          <a:prstGeom prst="rect">
            <a:avLst/>
          </a:prstGeom>
        </p:spPr>
      </p:pic>
      <p:pic>
        <p:nvPicPr>
          <p:cNvPr id="5" name="Picture 5" descr="C:\Users\Dizzy Donald\Desktop\New Art_WCR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807">
            <a:off x="5908273" y="3964701"/>
            <a:ext cx="1935963" cy="28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12961" r="18681" b="22054"/>
          <a:stretch/>
        </p:blipFill>
        <p:spPr bwMode="auto">
          <a:xfrm rot="312440">
            <a:off x="2162953" y="3103153"/>
            <a:ext cx="1724665" cy="208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18164"/>
              <a:gd name="adj2" fmla="val 93950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run.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0390" y="2423832"/>
            <a:ext cx="2029773" cy="2937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141" y="1268471"/>
            <a:ext cx="2734261" cy="3957483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FCE943C1-CC7F-4BA4-B958-3814DF176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771279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43194 -0.0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777" y="4581128"/>
            <a:ext cx="9144000" cy="2444293"/>
          </a:xfrm>
          <a:prstGeom prst="rect">
            <a:avLst/>
          </a:prstGeom>
        </p:spPr>
      </p:pic>
      <p:pic>
        <p:nvPicPr>
          <p:cNvPr id="4" name="Picture 2" descr="C:\Users\Dizzy Donald\Desktop\WCR ART Characters\img-424083010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4489" r="12086" b="26704"/>
          <a:stretch/>
        </p:blipFill>
        <p:spPr bwMode="auto">
          <a:xfrm rot="273145" flipH="1">
            <a:off x="6045451" y="3562990"/>
            <a:ext cx="1372130" cy="186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907704" y="4172362"/>
            <a:ext cx="864096" cy="6480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3706226"/>
            <a:ext cx="2160240" cy="31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3048"/>
              <a:gd name="adj2" fmla="val 11476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run, too!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3" y="1419336"/>
            <a:ext cx="2734261" cy="3957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280" y="2456840"/>
            <a:ext cx="2089395" cy="3024125"/>
          </a:xfrm>
          <a:prstGeom prst="rect">
            <a:avLst/>
          </a:prstGeom>
        </p:spPr>
      </p:pic>
      <p:pic>
        <p:nvPicPr>
          <p:cNvPr id="10" name="Picture 2" descr="\\10.1.1.231\file\scan2236\20140103104410280_0001.jpg">
            <a:extLst>
              <a:ext uri="{FF2B5EF4-FFF2-40B4-BE49-F238E27FC236}">
                <a16:creationId xmlns:a16="http://schemas.microsoft.com/office/drawing/2014/main" id="{8B2EBC1C-85D0-437D-9AA5-6A0ED1E07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85855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707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07 L 0.63125 -0.0006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5012432"/>
            <a:ext cx="9144000" cy="1890889"/>
          </a:xfrm>
          <a:prstGeom prst="rect">
            <a:avLst/>
          </a:prstGeom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-1" r="9412" b="29095"/>
          <a:stretch/>
        </p:blipFill>
        <p:spPr bwMode="auto">
          <a:xfrm>
            <a:off x="1963798" y="2996952"/>
            <a:ext cx="2520280" cy="35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New Art_WCR\img-414161408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90857"/>
            <a:ext cx="2444861" cy="36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17523"/>
              <a:gd name="adj2" fmla="val 1139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9191" y="2593014"/>
            <a:ext cx="2089395" cy="3024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27" y="1718996"/>
            <a:ext cx="2617608" cy="3788644"/>
          </a:xfrm>
          <a:prstGeom prst="rect">
            <a:avLst/>
          </a:prstGeom>
        </p:spPr>
      </p:pic>
      <p:pic>
        <p:nvPicPr>
          <p:cNvPr id="11" name="Picture 2" descr="\\10.1.1.231\file\scan2236\20140103104410280_0001.jpg">
            <a:extLst>
              <a:ext uri="{FF2B5EF4-FFF2-40B4-BE49-F238E27FC236}">
                <a16:creationId xmlns:a16="http://schemas.microsoft.com/office/drawing/2014/main" id="{48161A8D-16BD-4BD0-9909-F6E8EB67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9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4910660"/>
            <a:ext cx="9144000" cy="2012245"/>
          </a:xfrm>
          <a:prstGeom prst="rect">
            <a:avLst/>
          </a:prstGeom>
        </p:spPr>
      </p:pic>
      <p:pic>
        <p:nvPicPr>
          <p:cNvPr id="8" name="Picture 7" descr="C:\Users\Dizzy Donald\Desktop\WCR ART Characters\img-424082115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3464" r="10637" b="23975"/>
          <a:stretch/>
        </p:blipFill>
        <p:spPr bwMode="auto">
          <a:xfrm>
            <a:off x="4860032" y="2966175"/>
            <a:ext cx="2102548" cy="26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7704" y="3861048"/>
            <a:ext cx="1944216" cy="28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16729"/>
              <a:gd name="adj2" fmla="val 10819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jump.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2191126"/>
            <a:ext cx="2307528" cy="33398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642" y="2653856"/>
            <a:ext cx="2005323" cy="2902442"/>
          </a:xfrm>
          <a:prstGeom prst="rect">
            <a:avLst/>
          </a:prstGeom>
        </p:spPr>
      </p:pic>
      <p:pic>
        <p:nvPicPr>
          <p:cNvPr id="10" name="Picture 2" descr="\\10.1.1.231\file\scan2236\20140103104410280_0001.jpg">
            <a:extLst>
              <a:ext uri="{FF2B5EF4-FFF2-40B4-BE49-F238E27FC236}">
                <a16:creationId xmlns:a16="http://schemas.microsoft.com/office/drawing/2014/main" id="{0A3C22A9-DE5A-49D3-AEA6-F45A9950E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483247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98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48716 -0.0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5013176"/>
            <a:ext cx="9144000" cy="1909729"/>
          </a:xfrm>
          <a:prstGeom prst="rect">
            <a:avLst/>
          </a:prstGeom>
        </p:spPr>
      </p:pic>
      <p:pic>
        <p:nvPicPr>
          <p:cNvPr id="8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2605845" y="2632103"/>
            <a:ext cx="1678124" cy="21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izzy Donald\Desktop\New Art_WCR\img-414161408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59" y="3919812"/>
            <a:ext cx="1848338" cy="27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17523"/>
              <a:gd name="adj2" fmla="val 1139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jump, too!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642" y="2758806"/>
            <a:ext cx="2005323" cy="2902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037" y="1746211"/>
            <a:ext cx="2636882" cy="3816541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F289027D-A21B-42B1-B042-BEF9635C8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4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70746 -0.00115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5013176"/>
            <a:ext cx="9144000" cy="1909729"/>
          </a:xfrm>
          <a:prstGeom prst="rect">
            <a:avLst/>
          </a:prstGeom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10.1.1.231\file\SCAN\img-424125827\img-424125827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1093" r="6474" b="20668"/>
          <a:stretch/>
        </p:blipFill>
        <p:spPr bwMode="auto">
          <a:xfrm rot="16200000">
            <a:off x="4910439" y="3736724"/>
            <a:ext cx="3389575" cy="23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1266" y="3091086"/>
            <a:ext cx="2573004" cy="37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1828"/>
              <a:gd name="adj2" fmla="val 11886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12" y="1716785"/>
            <a:ext cx="2636882" cy="3816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1995" y="2338453"/>
            <a:ext cx="2220336" cy="3333105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67AED133-3864-4844-B815-FF3CF314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3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5589240"/>
            <a:ext cx="9144000" cy="1333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083" y="1556792"/>
            <a:ext cx="3183044" cy="47782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15616" y="3933056"/>
            <a:ext cx="504056" cy="52205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146" name="Picture 2" descr="C:\Users\Dizzy Donald\Desktop\WCR ART Characters\img-42408421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6494" r="12564" b="14885"/>
          <a:stretch/>
        </p:blipFill>
        <p:spPr bwMode="auto">
          <a:xfrm rot="21085623">
            <a:off x="831083" y="3594275"/>
            <a:ext cx="1407555" cy="20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0.1.1.231\file\SCAN\img-424125728\img-424125728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t="15776" r="3211" b="20111"/>
          <a:stretch/>
        </p:blipFill>
        <p:spPr bwMode="auto">
          <a:xfrm rot="16200000">
            <a:off x="3826976" y="4772207"/>
            <a:ext cx="2184266" cy="132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29827"/>
              <a:gd name="adj2" fmla="val 10491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climb.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324" y="1402988"/>
            <a:ext cx="3183044" cy="4978340"/>
          </a:xfrm>
          <a:prstGeom prst="rect">
            <a:avLst/>
          </a:prstGeom>
        </p:spPr>
      </p:pic>
      <p:pic>
        <p:nvPicPr>
          <p:cNvPr id="10" name="Picture 2" descr="\\10.1.1.231\file\scan2236\20140103104410280_0001.jpg">
            <a:extLst>
              <a:ext uri="{FF2B5EF4-FFF2-40B4-BE49-F238E27FC236}">
                <a16:creationId xmlns:a16="http://schemas.microsoft.com/office/drawing/2014/main" id="{9A9C931D-C73F-4CBA-BC10-9C2A830A2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411239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51076 -0.0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249" y="5619324"/>
            <a:ext cx="9144000" cy="1338068"/>
          </a:xfrm>
          <a:prstGeom prst="rect">
            <a:avLst/>
          </a:prstGeom>
        </p:spPr>
      </p:pic>
      <p:pic>
        <p:nvPicPr>
          <p:cNvPr id="9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402988"/>
            <a:ext cx="3183044" cy="49783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44208" y="2996952"/>
            <a:ext cx="576064" cy="43204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6865" y="4365104"/>
            <a:ext cx="1439031" cy="20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izzy Donald\Desktop\WCR ART Characters\img-424084227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4402" r="19561" b="23424"/>
          <a:stretch/>
        </p:blipFill>
        <p:spPr bwMode="auto">
          <a:xfrm>
            <a:off x="5940152" y="2636912"/>
            <a:ext cx="1361546" cy="20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4710"/>
              <a:gd name="adj2" fmla="val 10983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climb, too!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41" y="1628800"/>
            <a:ext cx="3183044" cy="4659558"/>
          </a:xfrm>
          <a:prstGeom prst="rect">
            <a:avLst/>
          </a:prstGeom>
        </p:spPr>
      </p:pic>
      <p:pic>
        <p:nvPicPr>
          <p:cNvPr id="11" name="Picture 2" descr="\\10.1.1.231\file\scan2236\20140103104410280_0001.jpg">
            <a:extLst>
              <a:ext uri="{FF2B5EF4-FFF2-40B4-BE49-F238E27FC236}">
                <a16:creationId xmlns:a16="http://schemas.microsoft.com/office/drawing/2014/main" id="{B891D01A-6FD3-4F3A-8B7D-C6C63C80A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25815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84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07 L 0.71407 -0.0050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47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5" y="4105469"/>
            <a:ext cx="9172245" cy="2752531"/>
          </a:xfrm>
          <a:prstGeom prst="rect">
            <a:avLst/>
          </a:prstGeom>
        </p:spPr>
      </p:pic>
      <p:pic>
        <p:nvPicPr>
          <p:cNvPr id="1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524328" y="1268760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-1" b="29416"/>
          <a:stretch/>
        </p:blipFill>
        <p:spPr bwMode="auto">
          <a:xfrm>
            <a:off x="-6474" y="2996819"/>
            <a:ext cx="2414779" cy="28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Dizzy Donald\Desktop\New Art_WCR\img-414161408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1971125" cy="29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3596"/>
              <a:gd name="adj2" fmla="val 12133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7" name="Picture 2" descr="\\10.1.1.231\file\scan2236\20140103104410280_0001.jpg">
            <a:extLst>
              <a:ext uri="{FF2B5EF4-FFF2-40B4-BE49-F238E27FC236}">
                <a16:creationId xmlns:a16="http://schemas.microsoft.com/office/drawing/2014/main" id="{CAEC024B-BA3D-4790-8514-D5F3066D9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42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3547568"/>
            <a:ext cx="9175302" cy="3310432"/>
          </a:xfrm>
          <a:prstGeom prst="rect">
            <a:avLst/>
          </a:prstGeom>
        </p:spPr>
      </p:pic>
      <p:pic>
        <p:nvPicPr>
          <p:cNvPr id="13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0362" y="3340260"/>
            <a:ext cx="1586018" cy="22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524328" y="1263013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5154"/>
              <a:gd name="adj2" fmla="val 120510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swim.</a:t>
            </a:r>
          </a:p>
        </p:txBody>
      </p:sp>
      <p:pic>
        <p:nvPicPr>
          <p:cNvPr id="6" name="Picture 2" descr="\\10.1.1.231\file\scan2236\20140103104410280_0001.jpg">
            <a:extLst>
              <a:ext uri="{FF2B5EF4-FFF2-40B4-BE49-F238E27FC236}">
                <a16:creationId xmlns:a16="http://schemas.microsoft.com/office/drawing/2014/main" id="{2D408F66-33BC-4AFD-89BF-1118AFC0C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771279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0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46493 -0.0013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E64B7C5C-488C-415E-BC9F-098F33EF34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>
            <a:off x="4765989" y="1931570"/>
            <a:ext cx="1174163" cy="14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92" y="2214838"/>
            <a:ext cx="1810812" cy="220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6041547" y="809800"/>
            <a:ext cx="1047026" cy="13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7584116" y="1412776"/>
            <a:ext cx="1068555" cy="13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8805" y="3632627"/>
            <a:ext cx="1903745" cy="14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824" y="484032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972" y="958486"/>
            <a:ext cx="4293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Do?</a:t>
            </a:r>
          </a:p>
        </p:txBody>
      </p:sp>
      <p:sp>
        <p:nvSpPr>
          <p:cNvPr id="13" name="Oval 12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CF512A-8608-4560-8C7A-3C729BA662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95"/>
          <a:stretch/>
        </p:blipFill>
        <p:spPr>
          <a:xfrm>
            <a:off x="4613720" y="4149455"/>
            <a:ext cx="1720648" cy="9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524328" y="1267205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9209"/>
              <a:gd name="adj2" fmla="val 126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swim, too!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" y="3691502"/>
            <a:ext cx="9144000" cy="3193882"/>
          </a:xfrm>
          <a:prstGeom prst="rect">
            <a:avLst/>
          </a:prstGeom>
        </p:spPr>
      </p:pic>
      <p:pic>
        <p:nvPicPr>
          <p:cNvPr id="5" name="Picture 2" descr="\\10.1.1.231\file\scan2236\20140103104410280_0001.jpg">
            <a:extLst>
              <a:ext uri="{FF2B5EF4-FFF2-40B4-BE49-F238E27FC236}">
                <a16:creationId xmlns:a16="http://schemas.microsoft.com/office/drawing/2014/main" id="{B9501E9F-8C65-4D68-947E-F75AD146A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73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70746 -0.003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" b="2403"/>
          <a:stretch/>
        </p:blipFill>
        <p:spPr>
          <a:xfrm>
            <a:off x="0" y="4960495"/>
            <a:ext cx="9143999" cy="1897505"/>
          </a:xfrm>
          <a:prstGeom prst="rect">
            <a:avLst/>
          </a:prstGeom>
        </p:spPr>
      </p:pic>
      <p:pic>
        <p:nvPicPr>
          <p:cNvPr id="13" name="Picture 3" descr="\\10.1.1.231\file\SCAN\img-424125827\img-424125827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1093" r="6474" b="20668"/>
          <a:stretch/>
        </p:blipFill>
        <p:spPr bwMode="auto">
          <a:xfrm rot="16200000">
            <a:off x="5048358" y="3870783"/>
            <a:ext cx="3135363" cy="21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4118" y="3384548"/>
            <a:ext cx="2370151" cy="342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1163"/>
              <a:gd name="adj2" fmla="val 1237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57" y="1758715"/>
            <a:ext cx="2533838" cy="3709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0894" y="2410937"/>
            <a:ext cx="2238697" cy="3277158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865F7DA0-3E3D-41DB-8AFB-089F1D603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30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4960495"/>
            <a:ext cx="9252519" cy="1944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4" y="1673354"/>
            <a:ext cx="2559421" cy="3746656"/>
          </a:xfrm>
          <a:prstGeom prst="rect">
            <a:avLst/>
          </a:prstGeom>
        </p:spPr>
      </p:pic>
      <p:pic>
        <p:nvPicPr>
          <p:cNvPr id="10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zzy Donald\Desktop\WCR ART Characters\img-424090413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1" t="2555" r="17445" b="31070"/>
          <a:stretch/>
        </p:blipFill>
        <p:spPr bwMode="auto">
          <a:xfrm>
            <a:off x="1331123" y="2459421"/>
            <a:ext cx="2808829" cy="3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17523"/>
              <a:gd name="adj2" fmla="val 1139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read.</a:t>
            </a:r>
          </a:p>
        </p:txBody>
      </p:sp>
      <p:pic>
        <p:nvPicPr>
          <p:cNvPr id="20" name="Picture 5" descr="C:\Users\Dizzy Donald\Desktop\New Art_WCR\img-414161408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r="-1"/>
          <a:stretch/>
        </p:blipFill>
        <p:spPr bwMode="auto">
          <a:xfrm>
            <a:off x="4932040" y="2420888"/>
            <a:ext cx="2742874" cy="42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3203" y="3977645"/>
            <a:ext cx="2221496" cy="1743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2679" y="2398133"/>
            <a:ext cx="2157996" cy="3159023"/>
          </a:xfrm>
          <a:prstGeom prst="rect">
            <a:avLst/>
          </a:prstGeom>
        </p:spPr>
      </p:pic>
      <p:pic>
        <p:nvPicPr>
          <p:cNvPr id="12" name="Picture 2" descr="\\10.1.1.231\file\scan2236\20140103104410280_0001.jpg">
            <a:extLst>
              <a:ext uri="{FF2B5EF4-FFF2-40B4-BE49-F238E27FC236}">
                <a16:creationId xmlns:a16="http://schemas.microsoft.com/office/drawing/2014/main" id="{E120F167-AC53-4CC7-B053-02965C431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483247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66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49497 -0.0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5013175"/>
            <a:ext cx="9252519" cy="1891535"/>
          </a:xfrm>
          <a:prstGeom prst="rect">
            <a:avLst/>
          </a:prstGeom>
        </p:spPr>
      </p:pic>
      <p:pic>
        <p:nvPicPr>
          <p:cNvPr id="10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620688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6" y="1761563"/>
            <a:ext cx="2533838" cy="3709206"/>
          </a:xfrm>
          <a:prstGeom prst="rect">
            <a:avLst/>
          </a:prstGeom>
        </p:spPr>
      </p:pic>
      <p:pic>
        <p:nvPicPr>
          <p:cNvPr id="13" name="Picture 2" descr="C:\Users\Dizzy Donald\Desktop\WCR ART Characters\img-414161215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1"/>
          <a:stretch/>
        </p:blipFill>
        <p:spPr bwMode="auto">
          <a:xfrm flipH="1">
            <a:off x="1710046" y="2420888"/>
            <a:ext cx="2685647" cy="42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Dizzy Donald\Desktop\WCR ART Characters\img-424090255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2165" r="17226" b="17109"/>
          <a:stretch/>
        </p:blipFill>
        <p:spPr bwMode="auto">
          <a:xfrm>
            <a:off x="4932040" y="2396357"/>
            <a:ext cx="2727435" cy="44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Dizzy Donald\Desktop\WCR ART Things  Background\img-424120142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C6CCC2"/>
              </a:clrFrom>
              <a:clrTo>
                <a:srgbClr val="C6C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 t="17799" r="7980" b="48616"/>
          <a:stretch/>
        </p:blipFill>
        <p:spPr bwMode="auto">
          <a:xfrm rot="5400000">
            <a:off x="5321172" y="3902278"/>
            <a:ext cx="1828179" cy="203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3203" y="4134197"/>
            <a:ext cx="2221496" cy="1743075"/>
          </a:xfrm>
          <a:prstGeom prst="rect">
            <a:avLst/>
          </a:prstGeom>
        </p:spPr>
      </p:pic>
      <p:sp>
        <p:nvSpPr>
          <p:cNvPr id="17" name="Speech Bubble: Rectangle with Corners Rounded 16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19611"/>
              <a:gd name="adj2" fmla="val 1139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read, too!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3689" y="2214104"/>
            <a:ext cx="2299512" cy="3366183"/>
          </a:xfrm>
          <a:prstGeom prst="rect">
            <a:avLst/>
          </a:prstGeom>
        </p:spPr>
      </p:pic>
      <p:pic>
        <p:nvPicPr>
          <p:cNvPr id="14" name="Picture 2" descr="\\10.1.1.231\file\scan2236\20140103104410280_0001.jpg">
            <a:extLst>
              <a:ext uri="{FF2B5EF4-FFF2-40B4-BE49-F238E27FC236}">
                <a16:creationId xmlns:a16="http://schemas.microsoft.com/office/drawing/2014/main" id="{7E6B312A-A0C8-4A7E-875F-BDCAA29B0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19151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3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69184 0.00047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5013175"/>
            <a:ext cx="9252519" cy="18915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008" y="2327679"/>
            <a:ext cx="2299512" cy="3366183"/>
          </a:xfrm>
          <a:prstGeom prst="rect">
            <a:avLst/>
          </a:prstGeom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-1" b="27672"/>
          <a:stretch/>
        </p:blipFill>
        <p:spPr bwMode="auto">
          <a:xfrm>
            <a:off x="2051720" y="3008366"/>
            <a:ext cx="2856959" cy="36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New Art_WCR\img-414161408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5751" b="7890"/>
          <a:stretch/>
        </p:blipFill>
        <p:spPr bwMode="auto">
          <a:xfrm>
            <a:off x="5652121" y="3090857"/>
            <a:ext cx="2088232" cy="33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17523"/>
              <a:gd name="adj2" fmla="val 1139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99" y="1781413"/>
            <a:ext cx="2501956" cy="3662534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7FCBFBC1-7345-4473-8D64-CC57541BA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74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5013175"/>
            <a:ext cx="9252519" cy="1891535"/>
          </a:xfrm>
          <a:prstGeom prst="rect">
            <a:avLst/>
          </a:prstGeom>
        </p:spPr>
      </p:pic>
      <p:pic>
        <p:nvPicPr>
          <p:cNvPr id="16" name="Picture 2" descr="\\10.1.1.231\file\06英語教師 (English Department)\Donald\img-402143847\img-40214384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8643" r="51808" b="53576"/>
          <a:stretch/>
        </p:blipFill>
        <p:spPr bwMode="auto">
          <a:xfrm rot="5400000">
            <a:off x="6391208" y="2726759"/>
            <a:ext cx="3384376" cy="23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izzy Donald\Desktop\WCR ART Things  Background\img-424095410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2125" r="11377" b="54571"/>
          <a:stretch/>
        </p:blipFill>
        <p:spPr bwMode="auto">
          <a:xfrm rot="16200000" flipV="1">
            <a:off x="3999255" y="3497690"/>
            <a:ext cx="3304988" cy="24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3774" r="25868" b="55096"/>
          <a:stretch/>
        </p:blipFill>
        <p:spPr bwMode="auto">
          <a:xfrm rot="3205933" flipH="1">
            <a:off x="7640952" y="4436551"/>
            <a:ext cx="1172497" cy="13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0" t="8251" r="18204" b="56841"/>
          <a:stretch/>
        </p:blipFill>
        <p:spPr bwMode="auto">
          <a:xfrm rot="19609114">
            <a:off x="6028887" y="3737837"/>
            <a:ext cx="408917" cy="14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10.1.1.231\file\SCAN\img-424142308\img-424142308-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7138" r="74974" b="74433"/>
          <a:stretch/>
        </p:blipFill>
        <p:spPr bwMode="auto">
          <a:xfrm rot="5030600">
            <a:off x="4910926" y="3753559"/>
            <a:ext cx="1298808" cy="9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020272" y="3789040"/>
            <a:ext cx="792088" cy="70683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3" descr="\\10.1.1.231\file\SCAN\img-424125827\img-424125827-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602" r="7982" b="20668"/>
          <a:stretch/>
        </p:blipFill>
        <p:spPr bwMode="auto">
          <a:xfrm rot="16200000">
            <a:off x="5920362" y="3954673"/>
            <a:ext cx="2921728" cy="201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9635" y="3356992"/>
            <a:ext cx="2273102" cy="32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6927"/>
              <a:gd name="adj2" fmla="val 13118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paint.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99" y="1972065"/>
            <a:ext cx="2371718" cy="3471882"/>
          </a:xfrm>
          <a:prstGeom prst="rect">
            <a:avLst/>
          </a:prstGeom>
        </p:spPr>
      </p:pic>
      <p:pic>
        <p:nvPicPr>
          <p:cNvPr id="15" name="Picture 2" descr="\\10.1.1.231\file\scan2236\20140103104410280_0001.jpg">
            <a:extLst>
              <a:ext uri="{FF2B5EF4-FFF2-40B4-BE49-F238E27FC236}">
                <a16:creationId xmlns:a16="http://schemas.microsoft.com/office/drawing/2014/main" id="{CFE78C52-F713-4230-BDB3-FB3D7EEA2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483247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2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51077 -0.006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"/>
          <a:stretch/>
        </p:blipFill>
        <p:spPr>
          <a:xfrm>
            <a:off x="0" y="5013175"/>
            <a:ext cx="9143999" cy="1891535"/>
          </a:xfrm>
          <a:prstGeom prst="rect">
            <a:avLst/>
          </a:prstGeom>
        </p:spPr>
      </p:pic>
      <p:pic>
        <p:nvPicPr>
          <p:cNvPr id="21" name="Picture 2" descr="\\10.1.1.231\file\06英語教師 (English Department)\Donald\img-402143847\img-40214384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8643" r="51808" b="53576"/>
          <a:stretch/>
        </p:blipFill>
        <p:spPr bwMode="auto">
          <a:xfrm rot="5400000">
            <a:off x="6391208" y="2726759"/>
            <a:ext cx="3384376" cy="23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10.1.1.231\file\SCAN\img-424142308\img-424142308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7138" r="74974" b="74433"/>
          <a:stretch/>
        </p:blipFill>
        <p:spPr bwMode="auto">
          <a:xfrm rot="5400000">
            <a:off x="5066855" y="3962523"/>
            <a:ext cx="1298808" cy="9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3774" r="25868" b="55096"/>
          <a:stretch/>
        </p:blipFill>
        <p:spPr bwMode="auto">
          <a:xfrm rot="3228722" flipH="1">
            <a:off x="7701781" y="4853404"/>
            <a:ext cx="1154088" cy="13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923" y="2065919"/>
            <a:ext cx="2327025" cy="3406458"/>
          </a:xfrm>
          <a:prstGeom prst="rect">
            <a:avLst/>
          </a:prstGeom>
        </p:spPr>
      </p:pic>
      <p:pic>
        <p:nvPicPr>
          <p:cNvPr id="12291" name="Picture 3" descr="C:\Users\Dizzy Donald\Desktop\WCR ART Things  Background\img-424095410-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2125" r="11377" b="54571"/>
          <a:stretch/>
        </p:blipFill>
        <p:spPr bwMode="auto">
          <a:xfrm rot="16200000">
            <a:off x="2275683" y="3708365"/>
            <a:ext cx="3304988" cy="24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3774" r="25868" b="55096"/>
          <a:stretch/>
        </p:blipFill>
        <p:spPr bwMode="auto">
          <a:xfrm rot="18431529">
            <a:off x="1100542" y="4915025"/>
            <a:ext cx="1028129" cy="13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Dizzy Donald\Desktop\WCR ART Things  Background\img-424095410-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2125" r="11377" b="54571"/>
          <a:stretch/>
        </p:blipFill>
        <p:spPr bwMode="auto">
          <a:xfrm rot="16200000" flipV="1">
            <a:off x="4131274" y="3708183"/>
            <a:ext cx="3304988" cy="24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10.1.1.231\file\06英語教師 (English Department)\Donald\img-402143847\img-402143847-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8643" r="51808" b="53576"/>
          <a:stretch/>
        </p:blipFill>
        <p:spPr bwMode="auto">
          <a:xfrm rot="5400000">
            <a:off x="3385872" y="4184681"/>
            <a:ext cx="641179" cy="4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5" t="8120" r="18204" b="56840"/>
          <a:stretch/>
        </p:blipFill>
        <p:spPr bwMode="auto">
          <a:xfrm rot="19612078">
            <a:off x="6363587" y="4439367"/>
            <a:ext cx="419253" cy="14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10.1.1.231\file\06英語教師 (English Department)\Donald\img-402144043\img-402144043-0001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70175" r="13910" b="10553"/>
          <a:stretch/>
        </p:blipFill>
        <p:spPr bwMode="auto">
          <a:xfrm flipH="1">
            <a:off x="3437263" y="4619236"/>
            <a:ext cx="981828" cy="4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4061994" y="3887247"/>
            <a:ext cx="437998" cy="3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izzy Donald\Desktop\Things and Background\img-417170411-0001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0" t="8251" r="18204" b="56841"/>
          <a:stretch/>
        </p:blipFill>
        <p:spPr bwMode="auto">
          <a:xfrm rot="2229047" flipH="1">
            <a:off x="3450867" y="3806752"/>
            <a:ext cx="389159" cy="14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517" r="13891" b="31494"/>
          <a:stretch/>
        </p:blipFill>
        <p:spPr bwMode="auto">
          <a:xfrm>
            <a:off x="1547664" y="3717032"/>
            <a:ext cx="1990436" cy="28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Dizzy Donald\Desktop\New Art_WCR\img-414161408-000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8FDFF"/>
              </a:clrFrom>
              <a:clrTo>
                <a:srgbClr val="F8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43" y="3585767"/>
            <a:ext cx="2158797" cy="32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peech Bubble: Rectangle with Corners Rounded 22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20848"/>
              <a:gd name="adj2" fmla="val 11640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paint, too!</a:t>
            </a:r>
          </a:p>
        </p:txBody>
      </p:sp>
      <p:pic>
        <p:nvPicPr>
          <p:cNvPr id="26" name="Picture 2" descr="\\10.1.1.231\file\scan2236\20140103104410280_0001.jpg">
            <a:extLst>
              <a:ext uri="{FF2B5EF4-FFF2-40B4-BE49-F238E27FC236}">
                <a16:creationId xmlns:a16="http://schemas.microsoft.com/office/drawing/2014/main" id="{49822C77-9EC6-49F5-BA39-9F7D77FA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72326 -0.00578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"/>
          <a:stretch/>
        </p:blipFill>
        <p:spPr>
          <a:xfrm>
            <a:off x="0" y="5013175"/>
            <a:ext cx="9143999" cy="1891535"/>
          </a:xfrm>
          <a:prstGeom prst="rect">
            <a:avLst/>
          </a:prstGeom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10.1.1.231\file\SCAN\img-424125827\img-424125827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1093" r="6474" b="20668"/>
          <a:stretch/>
        </p:blipFill>
        <p:spPr bwMode="auto">
          <a:xfrm rot="16200000">
            <a:off x="5048358" y="3870783"/>
            <a:ext cx="3135363" cy="21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4118" y="3384548"/>
            <a:ext cx="2370151" cy="342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1939"/>
              <a:gd name="adj2" fmla="val 11886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40" y="1769716"/>
            <a:ext cx="2533838" cy="37092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2371246"/>
            <a:ext cx="2232248" cy="3267716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6EC25214-BB7B-4AE7-AAAD-1958BF3FA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3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"/>
          <a:stretch/>
        </p:blipFill>
        <p:spPr>
          <a:xfrm>
            <a:off x="-1" y="5445222"/>
            <a:ext cx="9144000" cy="1459488"/>
          </a:xfrm>
          <a:prstGeom prst="rect">
            <a:avLst/>
          </a:prstGeom>
        </p:spPr>
      </p:pic>
      <p:pic>
        <p:nvPicPr>
          <p:cNvPr id="8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zzy Donald\Desktop\WCR ART Characters\img-424090632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2984" r="14879" b="13982"/>
          <a:stretch/>
        </p:blipFill>
        <p:spPr bwMode="auto">
          <a:xfrm>
            <a:off x="7381372" y="4149080"/>
            <a:ext cx="1658494" cy="29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izzy Donald\Desktop\WCR ART Characters\img-424091924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2750" r="8383" b="21427"/>
          <a:stretch/>
        </p:blipFill>
        <p:spPr bwMode="auto">
          <a:xfrm rot="21367192">
            <a:off x="2480944" y="1657377"/>
            <a:ext cx="3446404" cy="21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6642"/>
              <a:gd name="adj2" fmla="val 91780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fly.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00" y="2729767"/>
            <a:ext cx="2232248" cy="3267716"/>
          </a:xfrm>
          <a:prstGeom prst="rect">
            <a:avLst/>
          </a:prstGeom>
        </p:spPr>
      </p:pic>
      <p:pic>
        <p:nvPicPr>
          <p:cNvPr id="13" name="Picture 2" descr="\\10.1.1.231\file\scan2236\20140103104410280_0001.jpg">
            <a:extLst>
              <a:ext uri="{FF2B5EF4-FFF2-40B4-BE49-F238E27FC236}">
                <a16:creationId xmlns:a16="http://schemas.microsoft.com/office/drawing/2014/main" id="{43C3F9B6-BC85-44FE-9915-1A87EC4AD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893967" y="127995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93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7 L 0.41076 -0.0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"/>
          <a:stretch/>
        </p:blipFill>
        <p:spPr>
          <a:xfrm>
            <a:off x="-1" y="5445222"/>
            <a:ext cx="9144000" cy="1459488"/>
          </a:xfrm>
          <a:prstGeom prst="rect">
            <a:avLst/>
          </a:prstGeom>
        </p:spPr>
      </p:pic>
      <p:pic>
        <p:nvPicPr>
          <p:cNvPr id="8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zzy Donald\Desktop\WCR ART Characters\img-424090632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2984" r="14879" b="13982"/>
          <a:stretch/>
        </p:blipFill>
        <p:spPr bwMode="auto">
          <a:xfrm>
            <a:off x="7381372" y="4149080"/>
            <a:ext cx="1658494" cy="29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izzy Donald\Desktop\WCR ART Characters\img-424091941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2747" r="10260" b="20882"/>
          <a:stretch/>
        </p:blipFill>
        <p:spPr bwMode="auto">
          <a:xfrm rot="21358421">
            <a:off x="2574032" y="1679015"/>
            <a:ext cx="3294112" cy="218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6642"/>
              <a:gd name="adj2" fmla="val 91780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fly too?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00" y="2729767"/>
            <a:ext cx="2232248" cy="3267716"/>
          </a:xfrm>
          <a:prstGeom prst="rect">
            <a:avLst/>
          </a:prstGeom>
        </p:spPr>
      </p:pic>
      <p:pic>
        <p:nvPicPr>
          <p:cNvPr id="11" name="Picture 2" descr="\\10.1.1.231\file\scan2236\20140103104410280_0001.jpg">
            <a:extLst>
              <a:ext uri="{FF2B5EF4-FFF2-40B4-BE49-F238E27FC236}">
                <a16:creationId xmlns:a16="http://schemas.microsoft.com/office/drawing/2014/main" id="{3FBC86DB-931E-4A41-B1C3-A4BCC0C15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51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69184 -0.00324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Talk!</a:t>
            </a:r>
          </a:p>
        </p:txBody>
      </p:sp>
    </p:spTree>
    <p:extLst>
      <p:ext uri="{BB962C8B-B14F-4D97-AF65-F5344CB8AC3E}">
        <p14:creationId xmlns:p14="http://schemas.microsoft.com/office/powerpoint/2010/main" val="1249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E64B7C5C-488C-415E-BC9F-098F33EF34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>
            <a:off x="4765989" y="1931570"/>
            <a:ext cx="1174163" cy="14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92" y="2214838"/>
            <a:ext cx="1810812" cy="220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6041547" y="809800"/>
            <a:ext cx="1047026" cy="13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7584116" y="1412776"/>
            <a:ext cx="1068555" cy="13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8805" y="3632627"/>
            <a:ext cx="1903745" cy="14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824" y="484032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972" y="958486"/>
            <a:ext cx="4293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Do?</a:t>
            </a:r>
          </a:p>
        </p:txBody>
      </p:sp>
      <p:sp>
        <p:nvSpPr>
          <p:cNvPr id="13" name="Oval 12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CF512A-8608-4560-8C7A-3C729BA662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95"/>
          <a:stretch/>
        </p:blipFill>
        <p:spPr>
          <a:xfrm>
            <a:off x="4613720" y="4149455"/>
            <a:ext cx="1720648" cy="9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run.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11613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51" y="1412776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1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jump.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3" y="1454389"/>
            <a:ext cx="401161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9" y="1454389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climb.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3" y="1433215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9" y="1433215"/>
            <a:ext cx="4011613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6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read.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9" y="1412776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5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swim.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3" y="1459591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65278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paint.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11613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57" y="1412776"/>
            <a:ext cx="462756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8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fly.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11613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3" y="1463456"/>
            <a:ext cx="40116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1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43608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Connect!</a:t>
            </a:r>
          </a:p>
        </p:txBody>
      </p:sp>
    </p:spTree>
    <p:extLst>
      <p:ext uri="{BB962C8B-B14F-4D97-AF65-F5344CB8AC3E}">
        <p14:creationId xmlns:p14="http://schemas.microsoft.com/office/powerpoint/2010/main" val="33892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4249" y="1484784"/>
            <a:ext cx="8994767" cy="1470784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21601" y="0"/>
            <a:ext cx="9165602" cy="1412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029122" y="5157192"/>
            <a:ext cx="5066257" cy="1463680"/>
          </a:xfrm>
          <a:prstGeom prst="wedgeEllipseCallout">
            <a:avLst>
              <a:gd name="adj1" fmla="val 38731"/>
              <a:gd name="adj2" fmla="val -1188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 too!</a:t>
            </a:r>
          </a:p>
        </p:txBody>
      </p:sp>
      <p:sp>
        <p:nvSpPr>
          <p:cNvPr id="16" name="Down Arrow 15"/>
          <p:cNvSpPr/>
          <p:nvPr/>
        </p:nvSpPr>
        <p:spPr>
          <a:xfrm rot="10800000">
            <a:off x="-2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10800000">
            <a:off x="1014559" y="5157192"/>
            <a:ext cx="1014561" cy="168112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10800000">
            <a:off x="7085830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10800000">
            <a:off x="8093942" y="5157192"/>
            <a:ext cx="1014561" cy="16811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90230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>
            <a:off x="-136614" y="3027576"/>
            <a:ext cx="1413032" cy="17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69" y="3000719"/>
            <a:ext cx="1811082" cy="22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57" r="18393" b="42327"/>
          <a:stretch/>
        </p:blipFill>
        <p:spPr bwMode="auto">
          <a:xfrm flipH="1">
            <a:off x="1077179" y="3252328"/>
            <a:ext cx="2016224" cy="18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4227027" y="3373007"/>
            <a:ext cx="1260030" cy="163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3134372" y="2955568"/>
            <a:ext cx="1285940" cy="166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 flipH="1">
            <a:off x="7148362" y="3396307"/>
            <a:ext cx="1977291" cy="16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3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28" flipV="1">
            <a:off x="4089213" y="2978610"/>
            <a:ext cx="4329536" cy="32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WE CAN READ\WCR ART Things  Background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r="48448"/>
          <a:stretch/>
        </p:blipFill>
        <p:spPr bwMode="auto">
          <a:xfrm rot="13691624">
            <a:off x="6881127" y="1518032"/>
            <a:ext cx="1289231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12060" y="144016"/>
            <a:ext cx="8564396" cy="2132856"/>
          </a:xfrm>
          <a:prstGeom prst="wedgeEllipseCallout">
            <a:avLst>
              <a:gd name="adj1" fmla="val -34324"/>
              <a:gd name="adj2" fmla="val 8478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a pencil and paper!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67653"/>
            <a:ext cx="5256584" cy="39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0352">
            <a:off x="357395" y="3155073"/>
            <a:ext cx="3557443" cy="258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izzy Donald\Desktop\READ with TEACHER D\GOOD ART\20140120153507809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116632"/>
            <a:ext cx="1693429" cy="24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907703" y="0"/>
            <a:ext cx="6720712" cy="1772816"/>
          </a:xfrm>
          <a:prstGeom prst="wedgeEllipseCallout">
            <a:avLst>
              <a:gd name="adj1" fmla="val -58813"/>
              <a:gd name="adj2" fmla="val -3591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Write 3 things you can do.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8845" y="1700808"/>
            <a:ext cx="7128792" cy="115253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____.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3222541">
            <a:off x="229299" y="3506006"/>
            <a:ext cx="1609177" cy="53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zzy Donald\Desktop\READ with TEACHER D\GOOD ART\20140120153507809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" y="980728"/>
            <a:ext cx="348093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3026744" y="116632"/>
            <a:ext cx="6072639" cy="4248472"/>
          </a:xfrm>
          <a:prstGeom prst="wedgeEllipseCallout">
            <a:avLst>
              <a:gd name="adj1" fmla="val -58813"/>
              <a:gd name="adj2" fmla="val 1819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guess…</a:t>
            </a:r>
          </a:p>
        </p:txBody>
      </p:sp>
    </p:spTree>
    <p:extLst>
      <p:ext uri="{BB962C8B-B14F-4D97-AF65-F5344CB8AC3E}">
        <p14:creationId xmlns:p14="http://schemas.microsoft.com/office/powerpoint/2010/main" val="1236289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97" y="1393543"/>
            <a:ext cx="1511272" cy="183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476677" y="4002242"/>
            <a:ext cx="158417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paint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69686" y="3068960"/>
            <a:ext cx="1728191" cy="780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climb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 rot="790588">
            <a:off x="7839" y="1611292"/>
            <a:ext cx="1289540" cy="15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1" r="17737" b="50965"/>
          <a:stretch/>
        </p:blipFill>
        <p:spPr bwMode="auto">
          <a:xfrm flipH="1">
            <a:off x="5461691" y="1628800"/>
            <a:ext cx="1625267" cy="135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4373195" y="2492896"/>
            <a:ext cx="1134909" cy="147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1340927" y="2492896"/>
            <a:ext cx="1137563" cy="147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66367" y="3068588"/>
            <a:ext cx="1190114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98467" y="3068588"/>
            <a:ext cx="1588491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139790" y="4002658"/>
            <a:ext cx="1512168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 flipH="1">
            <a:off x="7194297" y="2348880"/>
            <a:ext cx="1949703" cy="166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111186" y="4026497"/>
            <a:ext cx="1539515" cy="7682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Speech Bubble: Oval 1"/>
          <p:cNvSpPr/>
          <p:nvPr/>
        </p:nvSpPr>
        <p:spPr>
          <a:xfrm>
            <a:off x="5434" y="33473"/>
            <a:ext cx="9138565" cy="1340768"/>
          </a:xfrm>
          <a:prstGeom prst="wedgeEllipseCallout">
            <a:avLst>
              <a:gd name="adj1" fmla="val -49503"/>
              <a:gd name="adj2" fmla="val 576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___?</a:t>
            </a:r>
          </a:p>
        </p:txBody>
      </p:sp>
      <p:sp>
        <p:nvSpPr>
          <p:cNvPr id="18" name="Speech Bubble: Oval 17"/>
          <p:cNvSpPr/>
          <p:nvPr/>
        </p:nvSpPr>
        <p:spPr>
          <a:xfrm>
            <a:off x="24340" y="4911360"/>
            <a:ext cx="4475652" cy="1892560"/>
          </a:xfrm>
          <a:prstGeom prst="wedgeEllipseCallout">
            <a:avLst>
              <a:gd name="adj1" fmla="val 51441"/>
              <a:gd name="adj2" fmla="val 46126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1" name="Speech Bubble: Oval 30"/>
          <p:cNvSpPr/>
          <p:nvPr/>
        </p:nvSpPr>
        <p:spPr>
          <a:xfrm>
            <a:off x="4571999" y="4984270"/>
            <a:ext cx="4488853" cy="1892560"/>
          </a:xfrm>
          <a:prstGeom prst="wedgeEllipseCallout">
            <a:avLst>
              <a:gd name="adj1" fmla="val 50098"/>
              <a:gd name="adj2" fmla="val 46701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42448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4296962"/>
            <a:ext cx="662473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www.teacherdonald.com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Learn!</a:t>
            </a:r>
          </a:p>
        </p:txBody>
      </p:sp>
    </p:spTree>
    <p:extLst>
      <p:ext uri="{BB962C8B-B14F-4D97-AF65-F5344CB8AC3E}">
        <p14:creationId xmlns:p14="http://schemas.microsoft.com/office/powerpoint/2010/main" val="15874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>
            <a:off x="322424" y="1181169"/>
            <a:ext cx="1843976" cy="22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602"/>
            <a:ext cx="284380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7" r="15429" b="42384"/>
          <a:stretch/>
        </p:blipFill>
        <p:spPr bwMode="auto">
          <a:xfrm flipH="1">
            <a:off x="0" y="4349531"/>
            <a:ext cx="3214404" cy="239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3863791" y="4680935"/>
            <a:ext cx="1644313" cy="21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3745367" y="1040681"/>
            <a:ext cx="1678124" cy="21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11560" y="116632"/>
            <a:ext cx="1265419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07904" y="110076"/>
            <a:ext cx="1656185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0800" y="3573016"/>
            <a:ext cx="1878952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95299" y="3573016"/>
            <a:ext cx="1728192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76256" y="3573016"/>
            <a:ext cx="1728192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2240" y="110076"/>
            <a:ext cx="1872209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climb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 flipH="1">
            <a:off x="6163360" y="4365104"/>
            <a:ext cx="2873136" cy="244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Read!</a:t>
            </a:r>
          </a:p>
        </p:txBody>
      </p:sp>
    </p:spTree>
    <p:extLst>
      <p:ext uri="{BB962C8B-B14F-4D97-AF65-F5344CB8AC3E}">
        <p14:creationId xmlns:p14="http://schemas.microsoft.com/office/powerpoint/2010/main" val="18412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E64B7C5C-488C-415E-BC9F-098F33EF34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Dizzy Donald\Desktop\WCR ART Characters\img-424082957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2961" r="10488" b="15309"/>
          <a:stretch/>
        </p:blipFill>
        <p:spPr bwMode="auto">
          <a:xfrm>
            <a:off x="4765989" y="1931570"/>
            <a:ext cx="1174163" cy="14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92" y="2214838"/>
            <a:ext cx="1810812" cy="220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282" b="10049"/>
          <a:stretch/>
        </p:blipFill>
        <p:spPr bwMode="auto">
          <a:xfrm>
            <a:off x="6041547" y="809800"/>
            <a:ext cx="1047026" cy="13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Dizzy Donald\Desktop\WCR ART Characters\img-424082056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296" r="11312" b="22770"/>
          <a:stretch/>
        </p:blipFill>
        <p:spPr bwMode="auto">
          <a:xfrm>
            <a:off x="7584116" y="1412776"/>
            <a:ext cx="1068555" cy="13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8805" y="3632627"/>
            <a:ext cx="1903745" cy="14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824" y="484032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972" y="958486"/>
            <a:ext cx="4293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Do?</a:t>
            </a:r>
          </a:p>
        </p:txBody>
      </p:sp>
      <p:sp>
        <p:nvSpPr>
          <p:cNvPr id="13" name="Oval 12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CF512A-8608-4560-8C7A-3C729BA662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95"/>
          <a:stretch/>
        </p:blipFill>
        <p:spPr>
          <a:xfrm>
            <a:off x="4613720" y="4149455"/>
            <a:ext cx="1720648" cy="9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026" y="4967111"/>
            <a:ext cx="9144000" cy="1890889"/>
          </a:xfrm>
          <a:prstGeom prst="rect">
            <a:avLst/>
          </a:prstGeom>
        </p:spPr>
      </p:pic>
      <p:pic>
        <p:nvPicPr>
          <p:cNvPr id="7" name="Picture 4" descr="C:\Users\Dizzy Donald\Desktop\WCR ART Things  Background\img-41616464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9923" r="24980" b="66938"/>
          <a:stretch/>
        </p:blipFill>
        <p:spPr bwMode="auto">
          <a:xfrm>
            <a:off x="7489502" y="894427"/>
            <a:ext cx="1763018" cy="1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10.1.1.231\file\SCAN\img-424125827\img-424125827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1093" r="6474" b="20668"/>
          <a:stretch/>
        </p:blipFill>
        <p:spPr bwMode="auto">
          <a:xfrm rot="16200000">
            <a:off x="5048358" y="3870783"/>
            <a:ext cx="3135363" cy="21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izzy Donald\Desktop\New Art_WCR\img-414161215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4118" y="3384548"/>
            <a:ext cx="2370151" cy="342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22715"/>
              <a:gd name="adj2" fmla="val 12789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do?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828" y="1800411"/>
            <a:ext cx="2533650" cy="3667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2492896"/>
            <a:ext cx="2156942" cy="3121890"/>
          </a:xfrm>
          <a:prstGeom prst="rect">
            <a:avLst/>
          </a:prstGeom>
        </p:spPr>
      </p:pic>
      <p:pic>
        <p:nvPicPr>
          <p:cNvPr id="9" name="Picture 2" descr="\\10.1.1.231\file\scan2236\20140103104410280_0001.jpg">
            <a:extLst>
              <a:ext uri="{FF2B5EF4-FFF2-40B4-BE49-F238E27FC236}">
                <a16:creationId xmlns:a16="http://schemas.microsoft.com/office/drawing/2014/main" id="{E2B15244-A66A-4539-A838-E2C101FEA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1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L 0.77309 0.00069 " pathEditMode="relative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Words>255</Words>
  <Application>Microsoft Office PowerPoint</Application>
  <PresentationFormat>On-screen Show (4:3)</PresentationFormat>
  <Paragraphs>86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Dizzy Donald</dc:creator>
  <cp:lastModifiedBy>Donald Joyce</cp:lastModifiedBy>
  <cp:revision>158</cp:revision>
  <dcterms:created xsi:type="dcterms:W3CDTF">2012-12-02T13:00:37Z</dcterms:created>
  <dcterms:modified xsi:type="dcterms:W3CDTF">2018-06-20T09:03:40Z</dcterms:modified>
</cp:coreProperties>
</file>