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02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14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07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15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920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49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80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14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59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58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0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7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744B-C328-498C-8DB5-320FCFED619B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04F7B-95CB-49B2-B8FB-1B8E87815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766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07505" y="116632"/>
            <a:ext cx="8928991" cy="6562915"/>
            <a:chOff x="107505" y="476672"/>
            <a:chExt cx="8640959" cy="5555768"/>
          </a:xfrm>
        </p:grpSpPr>
        <p:sp>
          <p:nvSpPr>
            <p:cNvPr id="13" name="TextBox 12"/>
            <p:cNvSpPr txBox="1"/>
            <p:nvPr/>
          </p:nvSpPr>
          <p:spPr>
            <a:xfrm>
              <a:off x="3731132" y="5537035"/>
              <a:ext cx="1714522" cy="495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 smtClean="0">
                  <a:solidFill>
                    <a:srgbClr val="FF0000"/>
                  </a:solidFill>
                </a:rPr>
                <a:t>Must be binned in a histogram.</a:t>
              </a:r>
              <a:endParaRPr lang="en-CA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5664" y="5537405"/>
              <a:ext cx="1714522" cy="495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b="1" dirty="0" smtClean="0">
                  <a:solidFill>
                    <a:srgbClr val="FF0000"/>
                  </a:solidFill>
                </a:rPr>
                <a:t>May be binned or un-binned.</a:t>
              </a:r>
              <a:endParaRPr lang="en-CA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151249" y="813035"/>
              <a:ext cx="2095527" cy="555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/>
                <a:t>Platonic realm of sets of numbers</a:t>
              </a:r>
              <a:endParaRPr lang="en-CA" sz="16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329638" y="1796802"/>
              <a:ext cx="2494522" cy="87627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Entropy of a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binned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measurable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characteristic of a collection of concepts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.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996673" y="1796802"/>
              <a:ext cx="2472844" cy="87627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Mean of a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measurable </a:t>
              </a:r>
              <a:r>
                <a:rPr lang="en-CA" sz="1600" b="1" dirty="0">
                  <a:solidFill>
                    <a:sysClr val="windowText" lastClr="000000"/>
                  </a:solidFill>
                </a:rPr>
                <a:t>c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haracteristic of a collection of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concepts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.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2648" y="1883810"/>
              <a:ext cx="2095527" cy="495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/>
                <a:t>Realm of insubstantial logical </a:t>
              </a:r>
              <a:r>
                <a:rPr lang="en-CA" sz="1600" dirty="0" smtClean="0"/>
                <a:t>concepts</a:t>
              </a:r>
              <a:endParaRPr lang="en-CA" sz="16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42020" y="620688"/>
              <a:ext cx="2494522" cy="87627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Entropy of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binned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set of numbers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(i.e. after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being binned in a histogram).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05274" y="620688"/>
              <a:ext cx="2472844" cy="87627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Mean of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binned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or un-binned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set of numbers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294099" y="2876002"/>
              <a:ext cx="2494522" cy="87627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Entropy of a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binned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conserved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measurable characteristic of a collection of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concepts.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961134" y="2876002"/>
              <a:ext cx="2472844" cy="87627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Mean of a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conserved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measurable </a:t>
              </a:r>
              <a:r>
                <a:rPr lang="en-CA" sz="1600" dirty="0">
                  <a:solidFill>
                    <a:sysClr val="windowText" lastClr="000000"/>
                  </a:solidFill>
                </a:rPr>
                <a:t>c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haracteristic of a collection of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concepts.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07109" y="2963011"/>
              <a:ext cx="2095527" cy="703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/>
                <a:t>Realm of conservative </a:t>
              </a:r>
              <a:r>
                <a:rPr lang="en-CA" sz="1600" dirty="0"/>
                <a:t>d</a:t>
              </a:r>
              <a:r>
                <a:rPr lang="en-CA" sz="1600" dirty="0" smtClean="0"/>
                <a:t>ynamic </a:t>
              </a:r>
              <a:r>
                <a:rPr lang="en-CA" sz="1600" dirty="0" smtClean="0"/>
                <a:t>conceptualized </a:t>
              </a:r>
              <a:r>
                <a:rPr lang="en-CA" sz="1600" dirty="0" smtClean="0"/>
                <a:t>systems</a:t>
              </a:r>
              <a:endParaRPr lang="en-CA" sz="16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294099" y="4111264"/>
              <a:ext cx="2494522" cy="87627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Entropy of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a binned 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conserved measured characteristic of a collection of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objects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.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961134" y="4111264"/>
              <a:ext cx="2472844" cy="87627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ysClr val="windowText" lastClr="000000"/>
                  </a:solidFill>
                </a:rPr>
                <a:t>Mean of a conserved measurable characteristic of a collection of </a:t>
              </a:r>
              <a:r>
                <a:rPr lang="en-CA" sz="1600" b="1" dirty="0" smtClean="0">
                  <a:solidFill>
                    <a:sysClr val="windowText" lastClr="000000"/>
                  </a:solidFill>
                </a:rPr>
                <a:t>objects</a:t>
              </a:r>
              <a:r>
                <a:rPr lang="en-CA" sz="1600" dirty="0" smtClean="0">
                  <a:solidFill>
                    <a:sysClr val="windowText" lastClr="000000"/>
                  </a:solidFill>
                </a:rPr>
                <a:t>.</a:t>
              </a:r>
              <a:endParaRPr lang="en-CA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07109" y="4133759"/>
              <a:ext cx="2095527" cy="789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 dirty="0" smtClean="0"/>
                <a:t>Realm of conservative dynamic biophysical </a:t>
              </a:r>
              <a:r>
                <a:rPr lang="en-CA" sz="1600" dirty="0"/>
                <a:t>s</a:t>
              </a:r>
              <a:r>
                <a:rPr lang="en-CA" sz="1600" dirty="0" smtClean="0"/>
                <a:t>ystems</a:t>
              </a:r>
              <a:endParaRPr lang="en-CA" sz="16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043608" y="1700807"/>
              <a:ext cx="7704856" cy="2160240"/>
            </a:xfrm>
            <a:prstGeom prst="roundRect">
              <a:avLst>
                <a:gd name="adj" fmla="val 12592"/>
              </a:avLst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107109" y="2780928"/>
              <a:ext cx="7573769" cy="2408824"/>
            </a:xfrm>
            <a:prstGeom prst="round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170610" y="3985339"/>
              <a:ext cx="7442681" cy="1135961"/>
            </a:xfrm>
            <a:prstGeom prst="roundRect">
              <a:avLst>
                <a:gd name="adj" fmla="val 25502"/>
              </a:avLst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043608" y="476672"/>
              <a:ext cx="7704856" cy="1138363"/>
            </a:xfrm>
            <a:prstGeom prst="roundRect">
              <a:avLst>
                <a:gd name="adj" fmla="val 25502"/>
              </a:avLst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4092769" y="5033933"/>
              <a:ext cx="1016013" cy="47952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6766317" y="5033933"/>
              <a:ext cx="1016013" cy="47952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-709426" y="2582452"/>
              <a:ext cx="2095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dirty="0" smtClean="0"/>
                <a:t>ABMs are here</a:t>
              </a:r>
              <a:endParaRPr lang="en-CA" sz="2400" dirty="0"/>
            </a:p>
          </p:txBody>
        </p:sp>
        <p:sp>
          <p:nvSpPr>
            <p:cNvPr id="30" name="Left Brace 29"/>
            <p:cNvSpPr/>
            <p:nvPr/>
          </p:nvSpPr>
          <p:spPr>
            <a:xfrm>
              <a:off x="539552" y="1796802"/>
              <a:ext cx="792088" cy="1955473"/>
            </a:xfrm>
            <a:prstGeom prst="leftBrace">
              <a:avLst>
                <a:gd name="adj1" fmla="val 28663"/>
                <a:gd name="adj2" fmla="val 49194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6897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David Boyle</dc:creator>
  <cp:lastModifiedBy>Garvin H Boyle</cp:lastModifiedBy>
  <cp:revision>11</cp:revision>
  <cp:lastPrinted>2014-12-19T16:40:49Z</cp:lastPrinted>
  <dcterms:created xsi:type="dcterms:W3CDTF">2014-12-19T15:59:23Z</dcterms:created>
  <dcterms:modified xsi:type="dcterms:W3CDTF">2015-01-07T11:42:32Z</dcterms:modified>
</cp:coreProperties>
</file>