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63" r:id="rId3"/>
    <p:sldId id="276" r:id="rId4"/>
    <p:sldId id="257" r:id="rId5"/>
    <p:sldId id="280" r:id="rId6"/>
    <p:sldId id="277" r:id="rId7"/>
    <p:sldId id="279" r:id="rId8"/>
    <p:sldId id="268" r:id="rId9"/>
    <p:sldId id="267" r:id="rId10"/>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Poillon" initials="RP" lastIdx="3" clrIdx="0">
    <p:extLst>
      <p:ext uri="{19B8F6BF-5375-455C-9EA6-DF929625EA0E}">
        <p15:presenceInfo xmlns:p15="http://schemas.microsoft.com/office/powerpoint/2012/main" userId="3b1b4a8c4f4467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1" autoAdjust="0"/>
    <p:restoredTop sz="94660"/>
  </p:normalViewPr>
  <p:slideViewPr>
    <p:cSldViewPr snapToGrid="0">
      <p:cViewPr varScale="1">
        <p:scale>
          <a:sx n="81" d="100"/>
          <a:sy n="81" d="100"/>
        </p:scale>
        <p:origin x="924" y="96"/>
      </p:cViewPr>
      <p:guideLst/>
    </p:cSldViewPr>
  </p:slideViewPr>
  <p:notesTextViewPr>
    <p:cViewPr>
      <p:scale>
        <a:sx n="3" d="2"/>
        <a:sy n="3" d="2"/>
      </p:scale>
      <p:origin x="0" y="0"/>
    </p:cViewPr>
  </p:notesTextViewPr>
  <p:notesViewPr>
    <p:cSldViewPr snapToGrid="0">
      <p:cViewPr varScale="1">
        <p:scale>
          <a:sx n="68" d="100"/>
          <a:sy n="68" d="100"/>
        </p:scale>
        <p:origin x="327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E7F19-C0A2-4860-BA80-4014C8348EB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6E712D3D-FF8D-4B0E-A030-229C3BCA4EA6}">
      <dgm:prSet/>
      <dgm:spPr/>
      <dgm:t>
        <a:bodyPr/>
        <a:lstStyle/>
        <a:p>
          <a:pPr>
            <a:defRPr cap="all"/>
          </a:pPr>
          <a:r>
            <a:rPr lang="en-US" dirty="0"/>
            <a:t>Relapse Prevention Plan (Triggers)</a:t>
          </a:r>
        </a:p>
      </dgm:t>
    </dgm:pt>
    <dgm:pt modelId="{4D5B627B-3F7B-4D46-BA05-E8BD8F5E7D5F}" type="parTrans" cxnId="{D3E2734C-AE87-47EE-831F-BDD14B385A91}">
      <dgm:prSet/>
      <dgm:spPr/>
      <dgm:t>
        <a:bodyPr/>
        <a:lstStyle/>
        <a:p>
          <a:endParaRPr lang="en-US"/>
        </a:p>
      </dgm:t>
    </dgm:pt>
    <dgm:pt modelId="{B284FD46-C5B8-4F12-B82A-7D34A6344E3E}" type="sibTrans" cxnId="{D3E2734C-AE87-47EE-831F-BDD14B385A91}">
      <dgm:prSet/>
      <dgm:spPr/>
      <dgm:t>
        <a:bodyPr/>
        <a:lstStyle/>
        <a:p>
          <a:endParaRPr lang="en-US"/>
        </a:p>
      </dgm:t>
    </dgm:pt>
    <dgm:pt modelId="{4B63FF21-15FD-4B54-91E2-63210E1956AF}">
      <dgm:prSet/>
      <dgm:spPr/>
      <dgm:t>
        <a:bodyPr/>
        <a:lstStyle/>
        <a:p>
          <a:pPr>
            <a:defRPr cap="all"/>
          </a:pPr>
          <a:r>
            <a:rPr lang="en-US" dirty="0"/>
            <a:t>Create your Support Network</a:t>
          </a:r>
        </a:p>
      </dgm:t>
    </dgm:pt>
    <dgm:pt modelId="{3FA91FD3-C4B5-4A50-8B0A-6B8CD26DB3C8}" type="parTrans" cxnId="{1188E853-F875-4A96-88B5-541CDDC88777}">
      <dgm:prSet/>
      <dgm:spPr/>
      <dgm:t>
        <a:bodyPr/>
        <a:lstStyle/>
        <a:p>
          <a:endParaRPr lang="en-US"/>
        </a:p>
      </dgm:t>
    </dgm:pt>
    <dgm:pt modelId="{1C24B66C-2127-42A0-80A1-D1A89ECE53BC}" type="sibTrans" cxnId="{1188E853-F875-4A96-88B5-541CDDC88777}">
      <dgm:prSet/>
      <dgm:spPr/>
      <dgm:t>
        <a:bodyPr/>
        <a:lstStyle/>
        <a:p>
          <a:endParaRPr lang="en-US"/>
        </a:p>
      </dgm:t>
    </dgm:pt>
    <dgm:pt modelId="{D9B5310E-0038-41F1-997B-BCA84CEBDE48}">
      <dgm:prSet/>
      <dgm:spPr/>
      <dgm:t>
        <a:bodyPr/>
        <a:lstStyle/>
        <a:p>
          <a:pPr>
            <a:defRPr cap="all"/>
          </a:pPr>
          <a:r>
            <a:rPr lang="en-US" dirty="0"/>
            <a:t>First Take care of yourself</a:t>
          </a:r>
        </a:p>
      </dgm:t>
    </dgm:pt>
    <dgm:pt modelId="{748C6B72-A94A-4FF6-8F76-AA6BE270C066}" type="parTrans" cxnId="{26D9FE81-0695-4CD3-AEE9-1FB4CD1ADC1E}">
      <dgm:prSet/>
      <dgm:spPr/>
      <dgm:t>
        <a:bodyPr/>
        <a:lstStyle/>
        <a:p>
          <a:endParaRPr lang="en-US"/>
        </a:p>
      </dgm:t>
    </dgm:pt>
    <dgm:pt modelId="{F13F92DF-A257-416B-86C0-498D765417A6}" type="sibTrans" cxnId="{26D9FE81-0695-4CD3-AEE9-1FB4CD1ADC1E}">
      <dgm:prSet/>
      <dgm:spPr/>
      <dgm:t>
        <a:bodyPr/>
        <a:lstStyle/>
        <a:p>
          <a:endParaRPr lang="en-US"/>
        </a:p>
      </dgm:t>
    </dgm:pt>
    <dgm:pt modelId="{1A33F520-2484-4599-818E-8721BF7DBDD9}">
      <dgm:prSet/>
      <dgm:spPr/>
      <dgm:t>
        <a:bodyPr/>
        <a:lstStyle/>
        <a:p>
          <a:pPr>
            <a:defRPr cap="all"/>
          </a:pPr>
          <a:r>
            <a:rPr lang="en-US" dirty="0"/>
            <a:t>Practical Exercise</a:t>
          </a:r>
        </a:p>
      </dgm:t>
    </dgm:pt>
    <dgm:pt modelId="{D4331C95-0971-46EA-867C-172F3735F369}" type="parTrans" cxnId="{5DA774B9-07F1-407B-9FEF-5155E8FF9482}">
      <dgm:prSet/>
      <dgm:spPr/>
      <dgm:t>
        <a:bodyPr/>
        <a:lstStyle/>
        <a:p>
          <a:endParaRPr lang="en-US"/>
        </a:p>
      </dgm:t>
    </dgm:pt>
    <dgm:pt modelId="{9BD3DA02-227D-44FD-B971-05666E3F0A38}" type="sibTrans" cxnId="{5DA774B9-07F1-407B-9FEF-5155E8FF9482}">
      <dgm:prSet/>
      <dgm:spPr/>
      <dgm:t>
        <a:bodyPr/>
        <a:lstStyle/>
        <a:p>
          <a:endParaRPr lang="en-US"/>
        </a:p>
      </dgm:t>
    </dgm:pt>
    <dgm:pt modelId="{572D2F9F-F0EF-4830-AF3F-B00BC76E2E56}">
      <dgm:prSet/>
      <dgm:spPr/>
      <dgm:t>
        <a:bodyPr/>
        <a:lstStyle/>
        <a:p>
          <a:pPr>
            <a:defRPr cap="all"/>
          </a:pPr>
          <a:r>
            <a:rPr lang="en-US" dirty="0"/>
            <a:t>Supportive Family environment </a:t>
          </a:r>
        </a:p>
      </dgm:t>
    </dgm:pt>
    <dgm:pt modelId="{44E27B71-D9C4-40F0-9749-7E935D0163D7}" type="parTrans" cxnId="{E675F466-5542-4F0A-BEC6-053AD11BE935}">
      <dgm:prSet/>
      <dgm:spPr/>
      <dgm:t>
        <a:bodyPr/>
        <a:lstStyle/>
        <a:p>
          <a:endParaRPr lang="en-US"/>
        </a:p>
      </dgm:t>
    </dgm:pt>
    <dgm:pt modelId="{094385A0-1A30-4B64-BBFD-E12D9AC3A6B7}" type="sibTrans" cxnId="{E675F466-5542-4F0A-BEC6-053AD11BE935}">
      <dgm:prSet/>
      <dgm:spPr/>
      <dgm:t>
        <a:bodyPr/>
        <a:lstStyle/>
        <a:p>
          <a:endParaRPr lang="en-US"/>
        </a:p>
      </dgm:t>
    </dgm:pt>
    <dgm:pt modelId="{EA4CC10C-4478-4FB5-98C8-606C93DB28B1}" type="pres">
      <dgm:prSet presAssocID="{C47E7F19-C0A2-4860-BA80-4014C8348EBF}" presName="vert0" presStyleCnt="0">
        <dgm:presLayoutVars>
          <dgm:dir/>
          <dgm:animOne val="branch"/>
          <dgm:animLvl val="lvl"/>
        </dgm:presLayoutVars>
      </dgm:prSet>
      <dgm:spPr/>
    </dgm:pt>
    <dgm:pt modelId="{14A4916B-E5BB-4353-BC22-422763352D59}" type="pres">
      <dgm:prSet presAssocID="{6E712D3D-FF8D-4B0E-A030-229C3BCA4EA6}" presName="thickLine" presStyleLbl="alignNode1" presStyleIdx="0" presStyleCnt="5"/>
      <dgm:spPr/>
    </dgm:pt>
    <dgm:pt modelId="{37C2F062-3B87-4D9A-8E78-80498FC1CD83}" type="pres">
      <dgm:prSet presAssocID="{6E712D3D-FF8D-4B0E-A030-229C3BCA4EA6}" presName="horz1" presStyleCnt="0"/>
      <dgm:spPr/>
    </dgm:pt>
    <dgm:pt modelId="{75A4EC95-028C-4C0C-B4BE-EA40B4AF0C5E}" type="pres">
      <dgm:prSet presAssocID="{6E712D3D-FF8D-4B0E-A030-229C3BCA4EA6}" presName="tx1" presStyleLbl="revTx" presStyleIdx="0" presStyleCnt="5"/>
      <dgm:spPr/>
    </dgm:pt>
    <dgm:pt modelId="{C2C064EC-B26C-4CF9-9678-766D0FFEA759}" type="pres">
      <dgm:prSet presAssocID="{6E712D3D-FF8D-4B0E-A030-229C3BCA4EA6}" presName="vert1" presStyleCnt="0"/>
      <dgm:spPr/>
    </dgm:pt>
    <dgm:pt modelId="{C6508832-B3DF-4E6F-B202-6B863EA3AEF3}" type="pres">
      <dgm:prSet presAssocID="{4B63FF21-15FD-4B54-91E2-63210E1956AF}" presName="thickLine" presStyleLbl="alignNode1" presStyleIdx="1" presStyleCnt="5"/>
      <dgm:spPr/>
    </dgm:pt>
    <dgm:pt modelId="{706BD56E-8E04-468B-8E81-E8AFF8978DDB}" type="pres">
      <dgm:prSet presAssocID="{4B63FF21-15FD-4B54-91E2-63210E1956AF}" presName="horz1" presStyleCnt="0"/>
      <dgm:spPr/>
    </dgm:pt>
    <dgm:pt modelId="{645A71B8-7E40-4FFF-8151-989511E4CE51}" type="pres">
      <dgm:prSet presAssocID="{4B63FF21-15FD-4B54-91E2-63210E1956AF}" presName="tx1" presStyleLbl="revTx" presStyleIdx="1" presStyleCnt="5"/>
      <dgm:spPr/>
    </dgm:pt>
    <dgm:pt modelId="{F5B87D97-BF1F-49D1-9B10-EA572E2CDEAF}" type="pres">
      <dgm:prSet presAssocID="{4B63FF21-15FD-4B54-91E2-63210E1956AF}" presName="vert1" presStyleCnt="0"/>
      <dgm:spPr/>
    </dgm:pt>
    <dgm:pt modelId="{9B781E21-B90F-4FA8-9E94-4806C3BB22F4}" type="pres">
      <dgm:prSet presAssocID="{D9B5310E-0038-41F1-997B-BCA84CEBDE48}" presName="thickLine" presStyleLbl="alignNode1" presStyleIdx="2" presStyleCnt="5"/>
      <dgm:spPr/>
    </dgm:pt>
    <dgm:pt modelId="{5C596BE6-FC1E-4F07-AEFB-AD83488E5A20}" type="pres">
      <dgm:prSet presAssocID="{D9B5310E-0038-41F1-997B-BCA84CEBDE48}" presName="horz1" presStyleCnt="0"/>
      <dgm:spPr/>
    </dgm:pt>
    <dgm:pt modelId="{357A0CBA-78EB-46A8-AFC0-0BBBEF7EB33B}" type="pres">
      <dgm:prSet presAssocID="{D9B5310E-0038-41F1-997B-BCA84CEBDE48}" presName="tx1" presStyleLbl="revTx" presStyleIdx="2" presStyleCnt="5"/>
      <dgm:spPr/>
    </dgm:pt>
    <dgm:pt modelId="{26BA4FE0-AC3A-4D68-971E-53A086E3E0FF}" type="pres">
      <dgm:prSet presAssocID="{D9B5310E-0038-41F1-997B-BCA84CEBDE48}" presName="vert1" presStyleCnt="0"/>
      <dgm:spPr/>
    </dgm:pt>
    <dgm:pt modelId="{8D16ECA0-9753-4446-8E71-39E3481CE40F}" type="pres">
      <dgm:prSet presAssocID="{1A33F520-2484-4599-818E-8721BF7DBDD9}" presName="thickLine" presStyleLbl="alignNode1" presStyleIdx="3" presStyleCnt="5"/>
      <dgm:spPr/>
    </dgm:pt>
    <dgm:pt modelId="{F07E28A4-4761-4755-9352-A5AC9B8D5AE6}" type="pres">
      <dgm:prSet presAssocID="{1A33F520-2484-4599-818E-8721BF7DBDD9}" presName="horz1" presStyleCnt="0"/>
      <dgm:spPr/>
    </dgm:pt>
    <dgm:pt modelId="{45C0095B-F566-4B78-B406-66285BB154F2}" type="pres">
      <dgm:prSet presAssocID="{1A33F520-2484-4599-818E-8721BF7DBDD9}" presName="tx1" presStyleLbl="revTx" presStyleIdx="3" presStyleCnt="5"/>
      <dgm:spPr/>
    </dgm:pt>
    <dgm:pt modelId="{21EE27B6-F322-4BAD-82CC-D4D018AA2674}" type="pres">
      <dgm:prSet presAssocID="{1A33F520-2484-4599-818E-8721BF7DBDD9}" presName="vert1" presStyleCnt="0"/>
      <dgm:spPr/>
    </dgm:pt>
    <dgm:pt modelId="{2DA79F56-0414-4840-9DF9-98F45408F5D7}" type="pres">
      <dgm:prSet presAssocID="{572D2F9F-F0EF-4830-AF3F-B00BC76E2E56}" presName="thickLine" presStyleLbl="alignNode1" presStyleIdx="4" presStyleCnt="5"/>
      <dgm:spPr/>
    </dgm:pt>
    <dgm:pt modelId="{48B88611-1CD1-4948-B0D7-8486CDB3C326}" type="pres">
      <dgm:prSet presAssocID="{572D2F9F-F0EF-4830-AF3F-B00BC76E2E56}" presName="horz1" presStyleCnt="0"/>
      <dgm:spPr/>
    </dgm:pt>
    <dgm:pt modelId="{3DD3EF58-0CA2-4316-91A1-DD3262B7C866}" type="pres">
      <dgm:prSet presAssocID="{572D2F9F-F0EF-4830-AF3F-B00BC76E2E56}" presName="tx1" presStyleLbl="revTx" presStyleIdx="4" presStyleCnt="5"/>
      <dgm:spPr/>
    </dgm:pt>
    <dgm:pt modelId="{70341CF3-92E0-4882-BD5E-1E810DBF6F03}" type="pres">
      <dgm:prSet presAssocID="{572D2F9F-F0EF-4830-AF3F-B00BC76E2E56}" presName="vert1" presStyleCnt="0"/>
      <dgm:spPr/>
    </dgm:pt>
  </dgm:ptLst>
  <dgm:cxnLst>
    <dgm:cxn modelId="{E675F466-5542-4F0A-BEC6-053AD11BE935}" srcId="{C47E7F19-C0A2-4860-BA80-4014C8348EBF}" destId="{572D2F9F-F0EF-4830-AF3F-B00BC76E2E56}" srcOrd="4" destOrd="0" parTransId="{44E27B71-D9C4-40F0-9749-7E935D0163D7}" sibTransId="{094385A0-1A30-4B64-BBFD-E12D9AC3A6B7}"/>
    <dgm:cxn modelId="{D3E2734C-AE87-47EE-831F-BDD14B385A91}" srcId="{C47E7F19-C0A2-4860-BA80-4014C8348EBF}" destId="{6E712D3D-FF8D-4B0E-A030-229C3BCA4EA6}" srcOrd="0" destOrd="0" parTransId="{4D5B627B-3F7B-4D46-BA05-E8BD8F5E7D5F}" sibTransId="{B284FD46-C5B8-4F12-B82A-7D34A6344E3E}"/>
    <dgm:cxn modelId="{1188E853-F875-4A96-88B5-541CDDC88777}" srcId="{C47E7F19-C0A2-4860-BA80-4014C8348EBF}" destId="{4B63FF21-15FD-4B54-91E2-63210E1956AF}" srcOrd="1" destOrd="0" parTransId="{3FA91FD3-C4B5-4A50-8B0A-6B8CD26DB3C8}" sibTransId="{1C24B66C-2127-42A0-80A1-D1A89ECE53BC}"/>
    <dgm:cxn modelId="{54C41155-E8C0-498B-A2B5-DE4FFF7707F2}" type="presOf" srcId="{4B63FF21-15FD-4B54-91E2-63210E1956AF}" destId="{645A71B8-7E40-4FFF-8151-989511E4CE51}" srcOrd="0" destOrd="0" presId="urn:microsoft.com/office/officeart/2008/layout/LinedList"/>
    <dgm:cxn modelId="{5054717F-19E4-47D9-AA18-8B9B47A38FB6}" type="presOf" srcId="{D9B5310E-0038-41F1-997B-BCA84CEBDE48}" destId="{357A0CBA-78EB-46A8-AFC0-0BBBEF7EB33B}" srcOrd="0" destOrd="0" presId="urn:microsoft.com/office/officeart/2008/layout/LinedList"/>
    <dgm:cxn modelId="{26D9FE81-0695-4CD3-AEE9-1FB4CD1ADC1E}" srcId="{C47E7F19-C0A2-4860-BA80-4014C8348EBF}" destId="{D9B5310E-0038-41F1-997B-BCA84CEBDE48}" srcOrd="2" destOrd="0" parTransId="{748C6B72-A94A-4FF6-8F76-AA6BE270C066}" sibTransId="{F13F92DF-A257-416B-86C0-498D765417A6}"/>
    <dgm:cxn modelId="{B128CC82-B61B-455F-8BEB-8C437D27A932}" type="presOf" srcId="{572D2F9F-F0EF-4830-AF3F-B00BC76E2E56}" destId="{3DD3EF58-0CA2-4316-91A1-DD3262B7C866}" srcOrd="0" destOrd="0" presId="urn:microsoft.com/office/officeart/2008/layout/LinedList"/>
    <dgm:cxn modelId="{5DA774B9-07F1-407B-9FEF-5155E8FF9482}" srcId="{C47E7F19-C0A2-4860-BA80-4014C8348EBF}" destId="{1A33F520-2484-4599-818E-8721BF7DBDD9}" srcOrd="3" destOrd="0" parTransId="{D4331C95-0971-46EA-867C-172F3735F369}" sibTransId="{9BD3DA02-227D-44FD-B971-05666E3F0A38}"/>
    <dgm:cxn modelId="{113BBCDA-0531-49E8-86A6-AAF7055DA0B9}" type="presOf" srcId="{C47E7F19-C0A2-4860-BA80-4014C8348EBF}" destId="{EA4CC10C-4478-4FB5-98C8-606C93DB28B1}" srcOrd="0" destOrd="0" presId="urn:microsoft.com/office/officeart/2008/layout/LinedList"/>
    <dgm:cxn modelId="{CB103FDF-8D42-454A-A8B8-134FB895C623}" type="presOf" srcId="{1A33F520-2484-4599-818E-8721BF7DBDD9}" destId="{45C0095B-F566-4B78-B406-66285BB154F2}" srcOrd="0" destOrd="0" presId="urn:microsoft.com/office/officeart/2008/layout/LinedList"/>
    <dgm:cxn modelId="{172E41F6-BDED-443E-A287-447819C9C32D}" type="presOf" srcId="{6E712D3D-FF8D-4B0E-A030-229C3BCA4EA6}" destId="{75A4EC95-028C-4C0C-B4BE-EA40B4AF0C5E}" srcOrd="0" destOrd="0" presId="urn:microsoft.com/office/officeart/2008/layout/LinedList"/>
    <dgm:cxn modelId="{58AAC87E-F204-47D9-944F-701582D6B327}" type="presParOf" srcId="{EA4CC10C-4478-4FB5-98C8-606C93DB28B1}" destId="{14A4916B-E5BB-4353-BC22-422763352D59}" srcOrd="0" destOrd="0" presId="urn:microsoft.com/office/officeart/2008/layout/LinedList"/>
    <dgm:cxn modelId="{FB301F64-1AFB-4E0E-9FC6-248CC610044C}" type="presParOf" srcId="{EA4CC10C-4478-4FB5-98C8-606C93DB28B1}" destId="{37C2F062-3B87-4D9A-8E78-80498FC1CD83}" srcOrd="1" destOrd="0" presId="urn:microsoft.com/office/officeart/2008/layout/LinedList"/>
    <dgm:cxn modelId="{72EB5130-7BA7-419C-9926-A04024244A45}" type="presParOf" srcId="{37C2F062-3B87-4D9A-8E78-80498FC1CD83}" destId="{75A4EC95-028C-4C0C-B4BE-EA40B4AF0C5E}" srcOrd="0" destOrd="0" presId="urn:microsoft.com/office/officeart/2008/layout/LinedList"/>
    <dgm:cxn modelId="{6EED1BAB-68D3-403C-816D-FD03745CE6E3}" type="presParOf" srcId="{37C2F062-3B87-4D9A-8E78-80498FC1CD83}" destId="{C2C064EC-B26C-4CF9-9678-766D0FFEA759}" srcOrd="1" destOrd="0" presId="urn:microsoft.com/office/officeart/2008/layout/LinedList"/>
    <dgm:cxn modelId="{EC81EC21-03F3-4E66-A268-A08F4B0F40E7}" type="presParOf" srcId="{EA4CC10C-4478-4FB5-98C8-606C93DB28B1}" destId="{C6508832-B3DF-4E6F-B202-6B863EA3AEF3}" srcOrd="2" destOrd="0" presId="urn:microsoft.com/office/officeart/2008/layout/LinedList"/>
    <dgm:cxn modelId="{BEA313AC-B53D-4F0B-ADD0-FF4630285C14}" type="presParOf" srcId="{EA4CC10C-4478-4FB5-98C8-606C93DB28B1}" destId="{706BD56E-8E04-468B-8E81-E8AFF8978DDB}" srcOrd="3" destOrd="0" presId="urn:microsoft.com/office/officeart/2008/layout/LinedList"/>
    <dgm:cxn modelId="{08380DB1-5329-4732-955E-7B3E5E1B63E3}" type="presParOf" srcId="{706BD56E-8E04-468B-8E81-E8AFF8978DDB}" destId="{645A71B8-7E40-4FFF-8151-989511E4CE51}" srcOrd="0" destOrd="0" presId="urn:microsoft.com/office/officeart/2008/layout/LinedList"/>
    <dgm:cxn modelId="{30AEEB9E-17B8-4B2D-B2F7-448A369A63FA}" type="presParOf" srcId="{706BD56E-8E04-468B-8E81-E8AFF8978DDB}" destId="{F5B87D97-BF1F-49D1-9B10-EA572E2CDEAF}" srcOrd="1" destOrd="0" presId="urn:microsoft.com/office/officeart/2008/layout/LinedList"/>
    <dgm:cxn modelId="{D80FAC9D-D3F1-4CF8-A4C6-4C8EDE2C6207}" type="presParOf" srcId="{EA4CC10C-4478-4FB5-98C8-606C93DB28B1}" destId="{9B781E21-B90F-4FA8-9E94-4806C3BB22F4}" srcOrd="4" destOrd="0" presId="urn:microsoft.com/office/officeart/2008/layout/LinedList"/>
    <dgm:cxn modelId="{6B3CD7BF-40EB-493D-B93F-9DBA3C81783D}" type="presParOf" srcId="{EA4CC10C-4478-4FB5-98C8-606C93DB28B1}" destId="{5C596BE6-FC1E-4F07-AEFB-AD83488E5A20}" srcOrd="5" destOrd="0" presId="urn:microsoft.com/office/officeart/2008/layout/LinedList"/>
    <dgm:cxn modelId="{59D8B9A3-85D1-43F9-9A89-571F60000A9B}" type="presParOf" srcId="{5C596BE6-FC1E-4F07-AEFB-AD83488E5A20}" destId="{357A0CBA-78EB-46A8-AFC0-0BBBEF7EB33B}" srcOrd="0" destOrd="0" presId="urn:microsoft.com/office/officeart/2008/layout/LinedList"/>
    <dgm:cxn modelId="{0802ABCD-115C-424D-8C37-5BFC7BA9CA22}" type="presParOf" srcId="{5C596BE6-FC1E-4F07-AEFB-AD83488E5A20}" destId="{26BA4FE0-AC3A-4D68-971E-53A086E3E0FF}" srcOrd="1" destOrd="0" presId="urn:microsoft.com/office/officeart/2008/layout/LinedList"/>
    <dgm:cxn modelId="{9C4FEE2B-B9C6-4B6C-B4F5-A708AAEF36C8}" type="presParOf" srcId="{EA4CC10C-4478-4FB5-98C8-606C93DB28B1}" destId="{8D16ECA0-9753-4446-8E71-39E3481CE40F}" srcOrd="6" destOrd="0" presId="urn:microsoft.com/office/officeart/2008/layout/LinedList"/>
    <dgm:cxn modelId="{623A2402-DC8D-4E4F-B181-351327098D8B}" type="presParOf" srcId="{EA4CC10C-4478-4FB5-98C8-606C93DB28B1}" destId="{F07E28A4-4761-4755-9352-A5AC9B8D5AE6}" srcOrd="7" destOrd="0" presId="urn:microsoft.com/office/officeart/2008/layout/LinedList"/>
    <dgm:cxn modelId="{29940AF5-3309-4F16-8ABC-E412C3C28D37}" type="presParOf" srcId="{F07E28A4-4761-4755-9352-A5AC9B8D5AE6}" destId="{45C0095B-F566-4B78-B406-66285BB154F2}" srcOrd="0" destOrd="0" presId="urn:microsoft.com/office/officeart/2008/layout/LinedList"/>
    <dgm:cxn modelId="{0978B474-F081-4FAD-B4A8-480701C83FEF}" type="presParOf" srcId="{F07E28A4-4761-4755-9352-A5AC9B8D5AE6}" destId="{21EE27B6-F322-4BAD-82CC-D4D018AA2674}" srcOrd="1" destOrd="0" presId="urn:microsoft.com/office/officeart/2008/layout/LinedList"/>
    <dgm:cxn modelId="{4C06E296-5668-45C8-A200-5049077B3BDB}" type="presParOf" srcId="{EA4CC10C-4478-4FB5-98C8-606C93DB28B1}" destId="{2DA79F56-0414-4840-9DF9-98F45408F5D7}" srcOrd="8" destOrd="0" presId="urn:microsoft.com/office/officeart/2008/layout/LinedList"/>
    <dgm:cxn modelId="{031F525D-7920-46A8-93E9-9CCC49C2C213}" type="presParOf" srcId="{EA4CC10C-4478-4FB5-98C8-606C93DB28B1}" destId="{48B88611-1CD1-4948-B0D7-8486CDB3C326}" srcOrd="9" destOrd="0" presId="urn:microsoft.com/office/officeart/2008/layout/LinedList"/>
    <dgm:cxn modelId="{C4DF83FB-F0D2-4A6E-90CF-6F9BB25DA59E}" type="presParOf" srcId="{48B88611-1CD1-4948-B0D7-8486CDB3C326}" destId="{3DD3EF58-0CA2-4316-91A1-DD3262B7C866}" srcOrd="0" destOrd="0" presId="urn:microsoft.com/office/officeart/2008/layout/LinedList"/>
    <dgm:cxn modelId="{67F8DCF6-571D-4EA9-9E82-0865FD74BCF3}" type="presParOf" srcId="{48B88611-1CD1-4948-B0D7-8486CDB3C326}" destId="{70341CF3-92E0-4882-BD5E-1E810DBF6F03}"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4916B-E5BB-4353-BC22-422763352D59}">
      <dsp:nvSpPr>
        <dsp:cNvPr id="0" name=""/>
        <dsp:cNvSpPr/>
      </dsp:nvSpPr>
      <dsp:spPr>
        <a:xfrm>
          <a:off x="0" y="381"/>
          <a:ext cx="990599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A4EC95-028C-4C0C-B4BE-EA40B4AF0C5E}">
      <dsp:nvSpPr>
        <dsp:cNvPr id="0" name=""/>
        <dsp:cNvSpPr/>
      </dsp:nvSpPr>
      <dsp:spPr>
        <a:xfrm>
          <a:off x="0" y="381"/>
          <a:ext cx="9905998" cy="62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dirty="0"/>
            <a:t>Relapse Prevention Plan (Triggers)</a:t>
          </a:r>
        </a:p>
      </dsp:txBody>
      <dsp:txXfrm>
        <a:off x="0" y="381"/>
        <a:ext cx="9905998" cy="624687"/>
      </dsp:txXfrm>
    </dsp:sp>
    <dsp:sp modelId="{C6508832-B3DF-4E6F-B202-6B863EA3AEF3}">
      <dsp:nvSpPr>
        <dsp:cNvPr id="0" name=""/>
        <dsp:cNvSpPr/>
      </dsp:nvSpPr>
      <dsp:spPr>
        <a:xfrm>
          <a:off x="0" y="625069"/>
          <a:ext cx="9905998"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A71B8-7E40-4FFF-8151-989511E4CE51}">
      <dsp:nvSpPr>
        <dsp:cNvPr id="0" name=""/>
        <dsp:cNvSpPr/>
      </dsp:nvSpPr>
      <dsp:spPr>
        <a:xfrm>
          <a:off x="0" y="625069"/>
          <a:ext cx="9905998" cy="62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dirty="0"/>
            <a:t>Create your Support Network</a:t>
          </a:r>
        </a:p>
      </dsp:txBody>
      <dsp:txXfrm>
        <a:off x="0" y="625069"/>
        <a:ext cx="9905998" cy="624687"/>
      </dsp:txXfrm>
    </dsp:sp>
    <dsp:sp modelId="{9B781E21-B90F-4FA8-9E94-4806C3BB22F4}">
      <dsp:nvSpPr>
        <dsp:cNvPr id="0" name=""/>
        <dsp:cNvSpPr/>
      </dsp:nvSpPr>
      <dsp:spPr>
        <a:xfrm>
          <a:off x="0" y="1249756"/>
          <a:ext cx="9905998"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A0CBA-78EB-46A8-AFC0-0BBBEF7EB33B}">
      <dsp:nvSpPr>
        <dsp:cNvPr id="0" name=""/>
        <dsp:cNvSpPr/>
      </dsp:nvSpPr>
      <dsp:spPr>
        <a:xfrm>
          <a:off x="0" y="1249756"/>
          <a:ext cx="9905998" cy="62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dirty="0"/>
            <a:t>First Take care of yourself</a:t>
          </a:r>
        </a:p>
      </dsp:txBody>
      <dsp:txXfrm>
        <a:off x="0" y="1249756"/>
        <a:ext cx="9905998" cy="624687"/>
      </dsp:txXfrm>
    </dsp:sp>
    <dsp:sp modelId="{8D16ECA0-9753-4446-8E71-39E3481CE40F}">
      <dsp:nvSpPr>
        <dsp:cNvPr id="0" name=""/>
        <dsp:cNvSpPr/>
      </dsp:nvSpPr>
      <dsp:spPr>
        <a:xfrm>
          <a:off x="0" y="1874444"/>
          <a:ext cx="9905998"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C0095B-F566-4B78-B406-66285BB154F2}">
      <dsp:nvSpPr>
        <dsp:cNvPr id="0" name=""/>
        <dsp:cNvSpPr/>
      </dsp:nvSpPr>
      <dsp:spPr>
        <a:xfrm>
          <a:off x="0" y="1874444"/>
          <a:ext cx="9905998" cy="62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dirty="0"/>
            <a:t>Practical Exercise</a:t>
          </a:r>
        </a:p>
      </dsp:txBody>
      <dsp:txXfrm>
        <a:off x="0" y="1874444"/>
        <a:ext cx="9905998" cy="624687"/>
      </dsp:txXfrm>
    </dsp:sp>
    <dsp:sp modelId="{2DA79F56-0414-4840-9DF9-98F45408F5D7}">
      <dsp:nvSpPr>
        <dsp:cNvPr id="0" name=""/>
        <dsp:cNvSpPr/>
      </dsp:nvSpPr>
      <dsp:spPr>
        <a:xfrm>
          <a:off x="0" y="2499131"/>
          <a:ext cx="9905998"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D3EF58-0CA2-4316-91A1-DD3262B7C866}">
      <dsp:nvSpPr>
        <dsp:cNvPr id="0" name=""/>
        <dsp:cNvSpPr/>
      </dsp:nvSpPr>
      <dsp:spPr>
        <a:xfrm>
          <a:off x="0" y="2499131"/>
          <a:ext cx="9905998" cy="62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defRPr cap="all"/>
          </a:pPr>
          <a:r>
            <a:rPr lang="en-US" sz="2800" kern="1200" dirty="0"/>
            <a:t>Supportive Family environment </a:t>
          </a:r>
        </a:p>
      </dsp:txBody>
      <dsp:txXfrm>
        <a:off x="0" y="2499131"/>
        <a:ext cx="9905998" cy="6246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FFD90A76-9BA7-4B6C-AD4F-31EBE95117C2}" type="datetimeFigureOut">
              <a:rPr lang="en-US" smtClean="0"/>
              <a:t>8/29/2020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000708B0-0118-42EE-99AF-3328F6FD489E}" type="slidenum">
              <a:rPr lang="en-US" smtClean="0"/>
              <a:t>‹#›</a:t>
            </a:fld>
            <a:endParaRPr lang="en-US"/>
          </a:p>
        </p:txBody>
      </p:sp>
    </p:spTree>
    <p:extLst>
      <p:ext uri="{BB962C8B-B14F-4D97-AF65-F5344CB8AC3E}">
        <p14:creationId xmlns:p14="http://schemas.microsoft.com/office/powerpoint/2010/main" val="26323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The family Solution Finder has 32 1.5hr seminars coving all the issues a family will likely face in their journey. The family can view these in the monthly meeting or at home. Each issues require a family plan of action</a:t>
            </a:r>
          </a:p>
        </p:txBody>
      </p:sp>
      <p:sp>
        <p:nvSpPr>
          <p:cNvPr id="4" name="Slide Number Placeholder 3"/>
          <p:cNvSpPr>
            <a:spLocks noGrp="1"/>
          </p:cNvSpPr>
          <p:nvPr>
            <p:ph type="sldNum" sz="quarter" idx="5"/>
          </p:nvPr>
        </p:nvSpPr>
        <p:spPr/>
        <p:txBody>
          <a:bodyPr/>
          <a:lstStyle/>
          <a:p>
            <a:fld id="{000708B0-0118-42EE-99AF-3328F6FD489E}" type="slidenum">
              <a:rPr lang="en-US" smtClean="0"/>
              <a:t>2</a:t>
            </a:fld>
            <a:endParaRPr lang="en-US"/>
          </a:p>
        </p:txBody>
      </p:sp>
    </p:spTree>
    <p:extLst>
      <p:ext uri="{BB962C8B-B14F-4D97-AF65-F5344CB8AC3E}">
        <p14:creationId xmlns:p14="http://schemas.microsoft.com/office/powerpoint/2010/main" val="83711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8/29/2020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8/29/2020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www.flickr.com/photos/bfs_man/5880851895/"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videoseries?list=PLlUZlD0M28MYEoVbbE7sSrkaUGitvOl_b"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5.jpeg"/><Relationship Id="rId10" Type="http://schemas.microsoft.com/office/2007/relationships/diagramDrawing" Target="../diagrams/drawing1.xml"/><Relationship Id="rId4" Type="http://schemas.openxmlformats.org/officeDocument/2006/relationships/image" Target="../media/image1.jpe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GBKNkswW_3M?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dBn0ETS6XDk?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www.familiesimpactedbyopioids.com/" TargetMode="External"/><Relationship Id="rId2" Type="http://schemas.openxmlformats.org/officeDocument/2006/relationships/hyperlink" Target="mailto:Familiesimpactedbyopioids@gmail.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FA4EB-4A03-4C2B-9B67-7819743ABAEA}"/>
              </a:ext>
            </a:extLst>
          </p:cNvPr>
          <p:cNvSpPr>
            <a:spLocks noGrp="1"/>
          </p:cNvSpPr>
          <p:nvPr>
            <p:ph type="ctrTitle"/>
          </p:nvPr>
        </p:nvSpPr>
        <p:spPr>
          <a:xfrm>
            <a:off x="1141413" y="965199"/>
            <a:ext cx="6075552" cy="4918075"/>
          </a:xfrm>
        </p:spPr>
        <p:txBody>
          <a:bodyPr anchor="ctr">
            <a:normAutofit/>
          </a:bodyPr>
          <a:lstStyle/>
          <a:p>
            <a:pPr algn="r"/>
            <a:r>
              <a:rPr lang="en-US" sz="5400" b="1" dirty="0"/>
              <a:t>Successful Life Long Recovery</a:t>
            </a:r>
            <a:br>
              <a:rPr lang="en-US" sz="5400" dirty="0"/>
            </a:br>
            <a:endParaRPr lang="en-US" sz="5400" dirty="0"/>
          </a:p>
        </p:txBody>
      </p:sp>
      <p:sp>
        <p:nvSpPr>
          <p:cNvPr id="3" name="Subtitle 2">
            <a:extLst>
              <a:ext uri="{FF2B5EF4-FFF2-40B4-BE49-F238E27FC236}">
                <a16:creationId xmlns:a16="http://schemas.microsoft.com/office/drawing/2014/main" id="{1AD0F298-3844-4748-840E-D015713E6032}"/>
              </a:ext>
            </a:extLst>
          </p:cNvPr>
          <p:cNvSpPr>
            <a:spLocks noGrp="1"/>
          </p:cNvSpPr>
          <p:nvPr>
            <p:ph type="subTitle" idx="1"/>
          </p:nvPr>
        </p:nvSpPr>
        <p:spPr>
          <a:xfrm>
            <a:off x="7891121" y="965199"/>
            <a:ext cx="2950765" cy="4918075"/>
          </a:xfrm>
        </p:spPr>
        <p:txBody>
          <a:bodyPr anchor="ctr">
            <a:normAutofit/>
          </a:bodyPr>
          <a:lstStyle/>
          <a:p>
            <a:pPr algn="l"/>
            <a:r>
              <a:rPr lang="en-US" dirty="0"/>
              <a:t>The Family Solution Finder Learning Seminars</a:t>
            </a:r>
          </a:p>
        </p:txBody>
      </p:sp>
      <p:cxnSp>
        <p:nvCxnSpPr>
          <p:cNvPr id="10" name="Straight Connector 9">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B28853A8-4126-4A1B-B5C8-D24BC3F8B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5889" y="855562"/>
            <a:ext cx="609600" cy="609600"/>
          </a:xfrm>
          <a:prstGeom prst="rect">
            <a:avLst/>
          </a:prstGeom>
        </p:spPr>
      </p:pic>
    </p:spTree>
    <p:extLst>
      <p:ext uri="{BB962C8B-B14F-4D97-AF65-F5344CB8AC3E}">
        <p14:creationId xmlns:p14="http://schemas.microsoft.com/office/powerpoint/2010/main" val="9930906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E553-D21F-49A4-B825-64A3AB405E76}"/>
              </a:ext>
            </a:extLst>
          </p:cNvPr>
          <p:cNvSpPr>
            <a:spLocks noGrp="1"/>
          </p:cNvSpPr>
          <p:nvPr>
            <p:ph type="title"/>
          </p:nvPr>
        </p:nvSpPr>
        <p:spPr>
          <a:xfrm>
            <a:off x="643192" y="609600"/>
            <a:ext cx="3643674" cy="1905000"/>
          </a:xfrm>
        </p:spPr>
        <p:txBody>
          <a:bodyPr>
            <a:normAutofit/>
          </a:bodyPr>
          <a:lstStyle/>
          <a:p>
            <a:pPr algn="ctr"/>
            <a:r>
              <a:rPr lang="en-US" sz="2800" b="1" dirty="0"/>
              <a:t>Successful Life-long recovery</a:t>
            </a:r>
          </a:p>
        </p:txBody>
      </p:sp>
      <p:sp>
        <p:nvSpPr>
          <p:cNvPr id="3" name="Content Placeholder 2">
            <a:extLst>
              <a:ext uri="{FF2B5EF4-FFF2-40B4-BE49-F238E27FC236}">
                <a16:creationId xmlns:a16="http://schemas.microsoft.com/office/drawing/2014/main" id="{D8C4C760-E8B4-48C3-9DF6-75130682D2CD}"/>
              </a:ext>
            </a:extLst>
          </p:cNvPr>
          <p:cNvSpPr>
            <a:spLocks noGrp="1"/>
          </p:cNvSpPr>
          <p:nvPr>
            <p:ph idx="1"/>
          </p:nvPr>
        </p:nvSpPr>
        <p:spPr>
          <a:xfrm>
            <a:off x="643192" y="2666999"/>
            <a:ext cx="3643674" cy="3216276"/>
          </a:xfrm>
        </p:spPr>
        <p:txBody>
          <a:bodyPr>
            <a:normAutofit fontScale="85000" lnSpcReduction="10000"/>
          </a:bodyPr>
          <a:lstStyle/>
          <a:p>
            <a:pPr>
              <a:lnSpc>
                <a:spcPct val="90000"/>
              </a:lnSpc>
            </a:pPr>
            <a:r>
              <a:rPr lang="en-US" sz="1500" dirty="0"/>
              <a:t>The family needs to understand they are not experts, few families are prepared for this and therefore most will seek assistance from services within their community. The Relapse is a part of most journey’s and to understand its parts helps family members to put the event of a relapse in it proper perspective. </a:t>
            </a:r>
          </a:p>
          <a:p>
            <a:pPr>
              <a:lnSpc>
                <a:spcPct val="90000"/>
              </a:lnSpc>
            </a:pPr>
            <a:r>
              <a:rPr lang="en-US" sz="1500" dirty="0"/>
              <a:t>The question is where to gain knowledge about creating a support network. We suggest your drug counselor and family therapist. Then on line video’s can be a secondary source. </a:t>
            </a:r>
          </a:p>
          <a:p>
            <a:pPr>
              <a:lnSpc>
                <a:spcPct val="90000"/>
              </a:lnSpc>
            </a:pPr>
            <a:r>
              <a:rPr lang="en-US" sz="1500" dirty="0"/>
              <a:t>Taking care of yourself is an important part of being empowered and ready for what might come next. It will not just happen, this is something you have to build into your lifestyle, on purpose. </a:t>
            </a:r>
          </a:p>
        </p:txBody>
      </p:sp>
      <p:pic>
        <p:nvPicPr>
          <p:cNvPr id="6" name="Picture 5" descr="A group of people posing for a photo&#10;&#10;Description automatically generated">
            <a:extLst>
              <a:ext uri="{FF2B5EF4-FFF2-40B4-BE49-F238E27FC236}">
                <a16:creationId xmlns:a16="http://schemas.microsoft.com/office/drawing/2014/main" id="{02F74938-BA37-4F7C-9633-030CD639B8B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30994" y="969199"/>
            <a:ext cx="6916633" cy="459956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Recorded Sound">
            <a:hlinkClick r:id="" action="ppaction://media"/>
            <a:extLst>
              <a:ext uri="{FF2B5EF4-FFF2-40B4-BE49-F238E27FC236}">
                <a16:creationId xmlns:a16="http://schemas.microsoft.com/office/drawing/2014/main" id="{D40FE67A-2712-4859-BD45-C64CBA075B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068" y="201882"/>
            <a:ext cx="609600" cy="609600"/>
          </a:xfrm>
          <a:prstGeom prst="rect">
            <a:avLst/>
          </a:prstGeom>
        </p:spPr>
      </p:pic>
    </p:spTree>
    <p:extLst>
      <p:ext uri="{BB962C8B-B14F-4D97-AF65-F5344CB8AC3E}">
        <p14:creationId xmlns:p14="http://schemas.microsoft.com/office/powerpoint/2010/main" val="9041645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B3516BD-64C7-48EF-A342-9F00D167E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Relapse Triggers">
            <a:hlinkClick r:id="" action="ppaction://media"/>
            <a:extLst>
              <a:ext uri="{FF2B5EF4-FFF2-40B4-BE49-F238E27FC236}">
                <a16:creationId xmlns:a16="http://schemas.microsoft.com/office/drawing/2014/main" id="{B482278F-A370-4C6D-82A3-027EB368A9D1}"/>
              </a:ext>
            </a:extLst>
          </p:cNvPr>
          <p:cNvPicPr>
            <a:picLocks noRot="1" noChangeAspect="1"/>
          </p:cNvPicPr>
          <p:nvPr>
            <a:videoFile r:link="rId1"/>
          </p:nvPr>
        </p:nvPicPr>
        <p:blipFill>
          <a:blip r:embed="rId4"/>
          <a:stretch>
            <a:fillRect/>
          </a:stretch>
        </p:blipFill>
        <p:spPr>
          <a:xfrm>
            <a:off x="3181350" y="1244600"/>
            <a:ext cx="5829300" cy="4368800"/>
          </a:xfrm>
          <a:prstGeom prst="rect">
            <a:avLst/>
          </a:prstGeom>
        </p:spPr>
      </p:pic>
    </p:spTree>
    <p:extLst>
      <p:ext uri="{BB962C8B-B14F-4D97-AF65-F5344CB8AC3E}">
        <p14:creationId xmlns:p14="http://schemas.microsoft.com/office/powerpoint/2010/main" val="22245092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657689C7-5A5C-4FA8-955F-CE0220382D26}"/>
              </a:ext>
            </a:extLst>
          </p:cNvPr>
          <p:cNvPicPr>
            <a:picLocks noChangeAspect="1"/>
          </p:cNvPicPr>
          <p:nvPr/>
        </p:nvPicPr>
        <p:blipFill rotWithShape="1">
          <a:blip r:embed="rId5">
            <a:duotone>
              <a:prstClr val="black"/>
              <a:schemeClr val="bg1">
                <a:tint val="45000"/>
                <a:satMod val="400000"/>
              </a:schemeClr>
            </a:duotone>
            <a:alphaModFix amt="15000"/>
          </a:blip>
          <a:srcRect t="32605" b="11145"/>
          <a:stretch/>
        </p:blipFill>
        <p:spPr>
          <a:xfrm>
            <a:off x="20" y="10"/>
            <a:ext cx="12191980" cy="6857990"/>
          </a:xfrm>
          <a:prstGeom prst="rect">
            <a:avLst/>
          </a:prstGeom>
        </p:spPr>
      </p:pic>
      <p:sp>
        <p:nvSpPr>
          <p:cNvPr id="2" name="Title 1">
            <a:extLst>
              <a:ext uri="{FF2B5EF4-FFF2-40B4-BE49-F238E27FC236}">
                <a16:creationId xmlns:a16="http://schemas.microsoft.com/office/drawing/2014/main" id="{507EC561-589D-4149-A8F0-E593CA780543}"/>
              </a:ext>
            </a:extLst>
          </p:cNvPr>
          <p:cNvSpPr>
            <a:spLocks noGrp="1"/>
          </p:cNvSpPr>
          <p:nvPr>
            <p:ph type="title"/>
          </p:nvPr>
        </p:nvSpPr>
        <p:spPr>
          <a:xfrm>
            <a:off x="1141413" y="609600"/>
            <a:ext cx="9905998" cy="1905000"/>
          </a:xfrm>
        </p:spPr>
        <p:txBody>
          <a:bodyPr>
            <a:normAutofit/>
          </a:bodyPr>
          <a:lstStyle/>
          <a:p>
            <a:r>
              <a:rPr lang="en-US" dirty="0"/>
              <a:t>Seminar Overview	</a:t>
            </a:r>
          </a:p>
        </p:txBody>
      </p:sp>
      <p:graphicFrame>
        <p:nvGraphicFramePr>
          <p:cNvPr id="5" name="Content Placeholder 2">
            <a:extLst>
              <a:ext uri="{FF2B5EF4-FFF2-40B4-BE49-F238E27FC236}">
                <a16:creationId xmlns:a16="http://schemas.microsoft.com/office/drawing/2014/main" id="{8B26738D-827A-46AF-86AD-D331282EEFFF}"/>
              </a:ext>
            </a:extLst>
          </p:cNvPr>
          <p:cNvGraphicFramePr>
            <a:graphicFrameLocks noGrp="1"/>
          </p:cNvGraphicFramePr>
          <p:nvPr>
            <p:ph idx="1"/>
            <p:extLst>
              <p:ext uri="{D42A27DB-BD31-4B8C-83A1-F6EECF244321}">
                <p14:modId xmlns:p14="http://schemas.microsoft.com/office/powerpoint/2010/main" val="3541369397"/>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D18AB7F7-D651-457B-BD0D-FA2610C919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8891" y="304800"/>
            <a:ext cx="609600" cy="609600"/>
          </a:xfrm>
          <a:prstGeom prst="rect">
            <a:avLst/>
          </a:prstGeom>
        </p:spPr>
      </p:pic>
    </p:spTree>
    <p:extLst>
      <p:ext uri="{BB962C8B-B14F-4D97-AF65-F5344CB8AC3E}">
        <p14:creationId xmlns:p14="http://schemas.microsoft.com/office/powerpoint/2010/main" val="9773181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DC93-4B72-4486-9ABB-25872305F5AD}"/>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Create your support system</a:t>
            </a:r>
          </a:p>
        </p:txBody>
      </p:sp>
      <p:sp>
        <p:nvSpPr>
          <p:cNvPr id="10" name="Rounded Rectangle 7">
            <a:extLst>
              <a:ext uri="{FF2B5EF4-FFF2-40B4-BE49-F238E27FC236}">
                <a16:creationId xmlns:a16="http://schemas.microsoft.com/office/drawing/2014/main" id="{FCBBB9CA-F18F-46B7-9F06-F82C1B521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6884079" cy="5597200"/>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How To Create a Support System ￢ﾘﾆ WORKSHEET ￢ﾘﾆ">
            <a:hlinkClick r:id="" action="ppaction://media"/>
            <a:extLst>
              <a:ext uri="{FF2B5EF4-FFF2-40B4-BE49-F238E27FC236}">
                <a16:creationId xmlns:a16="http://schemas.microsoft.com/office/drawing/2014/main" id="{DDBC5AAB-B9B2-4115-ADE9-324896FC627E}"/>
              </a:ext>
            </a:extLst>
          </p:cNvPr>
          <p:cNvPicPr>
            <a:picLocks noGrp="1" noRot="1" noChangeAspect="1"/>
          </p:cNvPicPr>
          <p:nvPr>
            <p:ph idx="1"/>
            <a:videoFile r:link="rId1"/>
          </p:nvPr>
        </p:nvPicPr>
        <p:blipFill>
          <a:blip r:embed="rId4"/>
          <a:stretch>
            <a:fillRect/>
          </a:stretch>
        </p:blipFill>
        <p:spPr>
          <a:xfrm>
            <a:off x="1142544" y="1755566"/>
            <a:ext cx="5915570" cy="3327508"/>
          </a:xfrm>
          <a:prstGeom prst="rect">
            <a:avLst/>
          </a:prstGeom>
        </p:spPr>
      </p:pic>
    </p:spTree>
    <p:extLst>
      <p:ext uri="{BB962C8B-B14F-4D97-AF65-F5344CB8AC3E}">
        <p14:creationId xmlns:p14="http://schemas.microsoft.com/office/powerpoint/2010/main" val="2948078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0129-AD2E-44F9-8ED0-3FB652C9804E}"/>
              </a:ext>
            </a:extLst>
          </p:cNvPr>
          <p:cNvSpPr>
            <a:spLocks noGrp="1"/>
          </p:cNvSpPr>
          <p:nvPr>
            <p:ph type="title"/>
          </p:nvPr>
        </p:nvSpPr>
        <p:spPr/>
        <p:txBody>
          <a:bodyPr/>
          <a:lstStyle/>
          <a:p>
            <a:r>
              <a:rPr lang="en-US" dirty="0"/>
              <a:t>Decisions, and more decisions, </a:t>
            </a:r>
          </a:p>
        </p:txBody>
      </p:sp>
      <p:sp>
        <p:nvSpPr>
          <p:cNvPr id="3" name="Content Placeholder 2">
            <a:extLst>
              <a:ext uri="{FF2B5EF4-FFF2-40B4-BE49-F238E27FC236}">
                <a16:creationId xmlns:a16="http://schemas.microsoft.com/office/drawing/2014/main" id="{EB50AB9D-E568-4D28-8B88-A51960E880F8}"/>
              </a:ext>
            </a:extLst>
          </p:cNvPr>
          <p:cNvSpPr>
            <a:spLocks noGrp="1"/>
          </p:cNvSpPr>
          <p:nvPr>
            <p:ph idx="1"/>
          </p:nvPr>
        </p:nvSpPr>
        <p:spPr/>
        <p:txBody>
          <a:bodyPr>
            <a:normAutofit/>
          </a:bodyPr>
          <a:lstStyle/>
          <a:p>
            <a:r>
              <a:rPr lang="en-US" dirty="0"/>
              <a:t>There are decision in every phase of the journey:</a:t>
            </a:r>
          </a:p>
          <a:p>
            <a:pPr lvl="1"/>
            <a:r>
              <a:rPr lang="en-US" dirty="0"/>
              <a:t>Use the F.T.R. Model to determine your solution</a:t>
            </a:r>
          </a:p>
          <a:p>
            <a:pPr lvl="1"/>
            <a:r>
              <a:rPr lang="en-US" dirty="0"/>
              <a:t>Use the Value Based Family Decision Making Model to make a decision on your course of action and set up a plan.</a:t>
            </a:r>
          </a:p>
          <a:p>
            <a:pPr lvl="1"/>
            <a:r>
              <a:rPr lang="en-US" dirty="0"/>
              <a:t>Create a flexible plan on how you will find and remove triggers that may lead to a relapse. Each member of the family would benefit by creating their own individual support system plan and develop a set of habits that will create a self care </a:t>
            </a:r>
            <a:r>
              <a:rPr lang="en-US"/>
              <a:t>daily routine.  </a:t>
            </a:r>
            <a:endParaRPr lang="en-US" dirty="0"/>
          </a:p>
        </p:txBody>
      </p:sp>
      <p:pic>
        <p:nvPicPr>
          <p:cNvPr id="5" name="Recorded Sound">
            <a:hlinkClick r:id="" action="ppaction://media"/>
            <a:extLst>
              <a:ext uri="{FF2B5EF4-FFF2-40B4-BE49-F238E27FC236}">
                <a16:creationId xmlns:a16="http://schemas.microsoft.com/office/drawing/2014/main" id="{77E9EB68-C2E8-4272-A80A-6FF5AF03F0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613" y="457200"/>
            <a:ext cx="609600" cy="609600"/>
          </a:xfrm>
          <a:prstGeom prst="rect">
            <a:avLst/>
          </a:prstGeom>
        </p:spPr>
      </p:pic>
    </p:spTree>
    <p:extLst>
      <p:ext uri="{BB962C8B-B14F-4D97-AF65-F5344CB8AC3E}">
        <p14:creationId xmlns:p14="http://schemas.microsoft.com/office/powerpoint/2010/main" val="332840442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Self Care: What It Really Is | Susannah Winters | TEDxHiltonHeadWomen">
            <a:hlinkClick r:id="" action="ppaction://media"/>
            <a:extLst>
              <a:ext uri="{FF2B5EF4-FFF2-40B4-BE49-F238E27FC236}">
                <a16:creationId xmlns:a16="http://schemas.microsoft.com/office/drawing/2014/main" id="{8B23AE06-AC5A-4EC2-A9D2-0F425BDE21E2}"/>
              </a:ext>
            </a:extLst>
          </p:cNvPr>
          <p:cNvPicPr>
            <a:picLocks noRot="1" noChangeAspect="1"/>
          </p:cNvPicPr>
          <p:nvPr>
            <a:videoFile r:link="rId1"/>
          </p:nvPr>
        </p:nvPicPr>
        <p:blipFill>
          <a:blip r:embed="rId3"/>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26130668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1468-F6FA-421C-B46C-398A904C5B5D}"/>
              </a:ext>
            </a:extLst>
          </p:cNvPr>
          <p:cNvSpPr>
            <a:spLocks noGrp="1"/>
          </p:cNvSpPr>
          <p:nvPr>
            <p:ph type="ctrTitle"/>
          </p:nvPr>
        </p:nvSpPr>
        <p:spPr>
          <a:xfrm>
            <a:off x="1857338" y="584789"/>
            <a:ext cx="8676222" cy="1630327"/>
          </a:xfrm>
        </p:spPr>
        <p:txBody>
          <a:bodyPr/>
          <a:lstStyle/>
          <a:p>
            <a:r>
              <a:rPr lang="en-US" b="1" dirty="0"/>
              <a:t>Conclusion</a:t>
            </a:r>
          </a:p>
        </p:txBody>
      </p:sp>
      <p:sp>
        <p:nvSpPr>
          <p:cNvPr id="3" name="Subtitle 2">
            <a:extLst>
              <a:ext uri="{FF2B5EF4-FFF2-40B4-BE49-F238E27FC236}">
                <a16:creationId xmlns:a16="http://schemas.microsoft.com/office/drawing/2014/main" id="{8E05CBDA-09ED-44B1-B9B7-C38AD9D22600}"/>
              </a:ext>
            </a:extLst>
          </p:cNvPr>
          <p:cNvSpPr>
            <a:spLocks noGrp="1"/>
          </p:cNvSpPr>
          <p:nvPr>
            <p:ph type="subTitle" idx="1"/>
          </p:nvPr>
        </p:nvSpPr>
        <p:spPr>
          <a:xfrm>
            <a:off x="1751012" y="2509284"/>
            <a:ext cx="8676222" cy="3121495"/>
          </a:xfrm>
        </p:spPr>
        <p:txBody>
          <a:bodyPr>
            <a:normAutofit/>
          </a:bodyPr>
          <a:lstStyle/>
          <a:p>
            <a:r>
              <a:rPr lang="en-US" dirty="0"/>
              <a:t>Relapse Prevention Plan (Triggers)</a:t>
            </a:r>
          </a:p>
          <a:p>
            <a:r>
              <a:rPr lang="en-US" dirty="0"/>
              <a:t>Create your support network</a:t>
            </a:r>
          </a:p>
          <a:p>
            <a:r>
              <a:rPr lang="en-US" dirty="0"/>
              <a:t>First take care of yourself</a:t>
            </a:r>
          </a:p>
          <a:p>
            <a:endParaRPr lang="en-US" dirty="0"/>
          </a:p>
          <a:p>
            <a:r>
              <a:rPr lang="en-US" dirty="0"/>
              <a:t>Complete a “</a:t>
            </a:r>
            <a:r>
              <a:rPr lang="en-US" b="1" dirty="0"/>
              <a:t>Responding to A Family Issue” </a:t>
            </a:r>
            <a:endParaRPr lang="en-US" dirty="0"/>
          </a:p>
        </p:txBody>
      </p:sp>
      <p:pic>
        <p:nvPicPr>
          <p:cNvPr id="4" name="Recorded Sound">
            <a:hlinkClick r:id="" action="ppaction://media"/>
            <a:extLst>
              <a:ext uri="{FF2B5EF4-FFF2-40B4-BE49-F238E27FC236}">
                <a16:creationId xmlns:a16="http://schemas.microsoft.com/office/drawing/2014/main" id="{2F72FE57-624F-456F-A1F2-83E9D92D50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8840" y="0"/>
            <a:ext cx="609600" cy="609600"/>
          </a:xfrm>
          <a:prstGeom prst="rect">
            <a:avLst/>
          </a:prstGeom>
        </p:spPr>
      </p:pic>
    </p:spTree>
    <p:extLst>
      <p:ext uri="{BB962C8B-B14F-4D97-AF65-F5344CB8AC3E}">
        <p14:creationId xmlns:p14="http://schemas.microsoft.com/office/powerpoint/2010/main" val="13115529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3A37-0CC5-4088-B65D-DDF2187E3EE9}"/>
              </a:ext>
            </a:extLst>
          </p:cNvPr>
          <p:cNvSpPr>
            <a:spLocks noGrp="1"/>
          </p:cNvSpPr>
          <p:nvPr>
            <p:ph type="title"/>
          </p:nvPr>
        </p:nvSpPr>
        <p:spPr/>
        <p:txBody>
          <a:bodyPr/>
          <a:lstStyle/>
          <a:p>
            <a:r>
              <a:rPr lang="en-US" b="1" dirty="0"/>
              <a:t>CONTACT US:</a:t>
            </a:r>
          </a:p>
        </p:txBody>
      </p:sp>
      <p:sp>
        <p:nvSpPr>
          <p:cNvPr id="3" name="Content Placeholder 2">
            <a:extLst>
              <a:ext uri="{FF2B5EF4-FFF2-40B4-BE49-F238E27FC236}">
                <a16:creationId xmlns:a16="http://schemas.microsoft.com/office/drawing/2014/main" id="{648D4090-4C95-4596-A509-6EDCE73D7115}"/>
              </a:ext>
            </a:extLst>
          </p:cNvPr>
          <p:cNvSpPr>
            <a:spLocks noGrp="1"/>
          </p:cNvSpPr>
          <p:nvPr>
            <p:ph idx="1"/>
          </p:nvPr>
        </p:nvSpPr>
        <p:spPr/>
        <p:txBody>
          <a:bodyPr>
            <a:normAutofit fontScale="85000" lnSpcReduction="20000"/>
          </a:bodyPr>
          <a:lstStyle/>
          <a:p>
            <a:r>
              <a:rPr lang="en-US" dirty="0"/>
              <a:t>Roy </a:t>
            </a:r>
            <a:r>
              <a:rPr lang="en-US" dirty="0" err="1"/>
              <a:t>Poillon</a:t>
            </a:r>
            <a:r>
              <a:rPr lang="en-US" dirty="0"/>
              <a:t> Executive Director/Founder</a:t>
            </a:r>
          </a:p>
          <a:p>
            <a:pPr lvl="1"/>
            <a:r>
              <a:rPr lang="en-US" dirty="0"/>
              <a:t>Office: 440.385.7605  Mobile: 814.722.8946</a:t>
            </a:r>
          </a:p>
          <a:p>
            <a:pPr lvl="1"/>
            <a:r>
              <a:rPr lang="en-US" dirty="0">
                <a:hlinkClick r:id="rId2"/>
              </a:rPr>
              <a:t>Familiesimpactedbyopioids@gmail.com</a:t>
            </a:r>
            <a:endParaRPr lang="en-US" dirty="0"/>
          </a:p>
          <a:p>
            <a:pPr lvl="1"/>
            <a:r>
              <a:rPr lang="en-US" dirty="0">
                <a:hlinkClick r:id="rId3"/>
              </a:rPr>
              <a:t>www.Familiesimpactedbyopioids.com</a:t>
            </a:r>
            <a:endParaRPr lang="en-US" dirty="0"/>
          </a:p>
          <a:p>
            <a:pPr lvl="1"/>
            <a:r>
              <a:rPr lang="en-US" dirty="0"/>
              <a:t>LinkedIn Roy Poillon</a:t>
            </a:r>
          </a:p>
          <a:p>
            <a:pPr lvl="1"/>
            <a:r>
              <a:rPr lang="en-US" dirty="0"/>
              <a:t>Facebook: </a:t>
            </a:r>
            <a:r>
              <a:rPr lang="en-US" dirty="0" err="1"/>
              <a:t>Familiesimpactedbyopioids</a:t>
            </a:r>
            <a:r>
              <a:rPr lang="en-US" dirty="0"/>
              <a:t>  public group</a:t>
            </a:r>
          </a:p>
          <a:p>
            <a:pPr lvl="1"/>
            <a:r>
              <a:rPr lang="en-US" dirty="0"/>
              <a:t>Instagram: Families Impacted by Opioids </a:t>
            </a:r>
          </a:p>
          <a:p>
            <a:pPr lvl="1"/>
            <a:endParaRPr lang="en-US" dirty="0"/>
          </a:p>
          <a:p>
            <a:pPr marL="457200" lvl="1" indent="0" algn="ctr">
              <a:buNone/>
            </a:pPr>
            <a:r>
              <a:rPr lang="en-US" dirty="0"/>
              <a:t>ALWAYS SEEK THE ADVICE OF A PROFESSIONAL THERAPIEST BEFORE ACTING ON ANY PART OF THE INFORAMTION PROVIDED IN THESE PROGRAMS. </a:t>
            </a:r>
          </a:p>
          <a:p>
            <a:pPr lvl="1"/>
            <a:endParaRPr lang="en-US" dirty="0"/>
          </a:p>
        </p:txBody>
      </p:sp>
    </p:spTree>
    <p:extLst>
      <p:ext uri="{BB962C8B-B14F-4D97-AF65-F5344CB8AC3E}">
        <p14:creationId xmlns:p14="http://schemas.microsoft.com/office/powerpoint/2010/main" val="24251755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397</Words>
  <Application>Microsoft Office PowerPoint</Application>
  <PresentationFormat>Widescreen</PresentationFormat>
  <Paragraphs>36</Paragraphs>
  <Slides>9</Slides>
  <Notes>1</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Century Gothic</vt:lpstr>
      <vt:lpstr>Mesh</vt:lpstr>
      <vt:lpstr>Successful Life Long Recovery </vt:lpstr>
      <vt:lpstr>Successful Life-long recovery</vt:lpstr>
      <vt:lpstr>PowerPoint Presentation</vt:lpstr>
      <vt:lpstr>Seminar Overview </vt:lpstr>
      <vt:lpstr>Create your support system</vt:lpstr>
      <vt:lpstr>Decisions, and more decisions, </vt:lpstr>
      <vt:lpstr>PowerPoint Presentation</vt:lpstr>
      <vt:lpstr>Conclusion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Life Long Recovery</dc:title>
  <dc:creator>Roy Poillon</dc:creator>
  <cp:lastModifiedBy>Roy Poillon</cp:lastModifiedBy>
  <cp:revision>7</cp:revision>
  <dcterms:created xsi:type="dcterms:W3CDTF">2020-05-21T09:29:53Z</dcterms:created>
  <dcterms:modified xsi:type="dcterms:W3CDTF">2020-08-29T14:24:50Z</dcterms:modified>
</cp:coreProperties>
</file>