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98" r:id="rId3"/>
    <p:sldId id="299" r:id="rId4"/>
    <p:sldId id="301" r:id="rId5"/>
    <p:sldId id="302" r:id="rId6"/>
  </p:sldIdLst>
  <p:sldSz cx="12192000" cy="6858000"/>
  <p:notesSz cx="688181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DC7"/>
    <a:srgbClr val="85DFFF"/>
    <a:srgbClr val="6373EB"/>
    <a:srgbClr val="E3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0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091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93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7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778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9219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65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476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52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70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79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757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72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730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921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625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095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F404-882B-4F58-8A8B-61847E64C126}" type="datetimeFigureOut">
              <a:rPr lang="nl-BE" smtClean="0"/>
              <a:t>30/12/2018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312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345897" y="3947755"/>
            <a:ext cx="9144000" cy="2387600"/>
          </a:xfrm>
        </p:spPr>
        <p:txBody>
          <a:bodyPr>
            <a:normAutofit/>
          </a:bodyPr>
          <a:lstStyle/>
          <a:p>
            <a:r>
              <a:rPr lang="nl-BE" sz="66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97027" y="2566257"/>
            <a:ext cx="8137860" cy="1655762"/>
          </a:xfrm>
        </p:spPr>
        <p:txBody>
          <a:bodyPr>
            <a:normAutofit fontScale="62500" lnSpcReduction="20000"/>
          </a:bodyPr>
          <a:lstStyle/>
          <a:p>
            <a:r>
              <a:rPr lang="nl-BE" sz="9600" b="1" dirty="0">
                <a:solidFill>
                  <a:srgbClr val="85DFFF"/>
                </a:solidFill>
              </a:rPr>
              <a:t>Way </a:t>
            </a:r>
            <a:r>
              <a:rPr lang="nl-BE" sz="9600" b="1" dirty="0" err="1">
                <a:solidFill>
                  <a:srgbClr val="85DFFF"/>
                </a:solidFill>
              </a:rPr>
              <a:t>description</a:t>
            </a:r>
            <a:r>
              <a:rPr lang="nl-BE" sz="9600" b="1" dirty="0">
                <a:solidFill>
                  <a:srgbClr val="85DFFF"/>
                </a:solidFill>
              </a:rPr>
              <a:t> to La </a:t>
            </a:r>
            <a:r>
              <a:rPr lang="nl-BE" sz="9600" b="1" dirty="0" err="1">
                <a:solidFill>
                  <a:srgbClr val="85DFFF"/>
                </a:solidFill>
              </a:rPr>
              <a:t>Finca</a:t>
            </a:r>
            <a:r>
              <a:rPr lang="nl-BE" sz="9600" b="1" dirty="0">
                <a:solidFill>
                  <a:srgbClr val="85DFFF"/>
                </a:solidFill>
              </a:rPr>
              <a:t>, </a:t>
            </a:r>
            <a:r>
              <a:rPr lang="nl-BE" sz="9600" b="1" dirty="0" err="1">
                <a:solidFill>
                  <a:srgbClr val="85DFFF"/>
                </a:solidFill>
              </a:rPr>
              <a:t>Calle</a:t>
            </a:r>
            <a:r>
              <a:rPr lang="nl-BE" sz="9600" b="1" dirty="0">
                <a:solidFill>
                  <a:srgbClr val="85DFFF"/>
                </a:solidFill>
              </a:rPr>
              <a:t> </a:t>
            </a:r>
            <a:r>
              <a:rPr lang="nl-BE" sz="9600" b="1" dirty="0" err="1">
                <a:solidFill>
                  <a:srgbClr val="85DFFF"/>
                </a:solidFill>
              </a:rPr>
              <a:t>Catral</a:t>
            </a:r>
            <a:endParaRPr lang="nl-BE" sz="9600" b="1" dirty="0">
              <a:solidFill>
                <a:srgbClr val="85D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88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03A427-07A1-4530-9BFF-398C01DF6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615" y="0"/>
            <a:ext cx="740806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6BFCBF-FC5B-4AE8-AA74-C81E38FB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8" y="2512229"/>
            <a:ext cx="5554379" cy="43162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8A5F3D-FBB7-4829-BA69-E583C533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615" y="0"/>
            <a:ext cx="740806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BAE3FF4-E3F5-4977-BE8C-2E7B6F4E3725}"/>
              </a:ext>
            </a:extLst>
          </p:cNvPr>
          <p:cNvSpPr/>
          <p:nvPr/>
        </p:nvSpPr>
        <p:spPr>
          <a:xfrm>
            <a:off x="6391071" y="5242888"/>
            <a:ext cx="564205" cy="447472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88FE92A-B9C0-480D-8882-19A31D1B717E}"/>
              </a:ext>
            </a:extLst>
          </p:cNvPr>
          <p:cNvSpPr txBox="1"/>
          <p:nvPr/>
        </p:nvSpPr>
        <p:spPr>
          <a:xfrm>
            <a:off x="6572311" y="5767843"/>
            <a:ext cx="68093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1050" dirty="0"/>
              <a:t>Golf café</a:t>
            </a:r>
            <a:endParaRPr lang="nl-NL" sz="105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185323D-1D46-4F5D-A58A-B6E14552A04A}"/>
              </a:ext>
            </a:extLst>
          </p:cNvPr>
          <p:cNvSpPr txBox="1"/>
          <p:nvPr/>
        </p:nvSpPr>
        <p:spPr>
          <a:xfrm>
            <a:off x="6437840" y="5352345"/>
            <a:ext cx="68093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1050" dirty="0"/>
              <a:t>Hotel</a:t>
            </a:r>
            <a:endParaRPr lang="nl-NL" sz="1050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BF785B12-3640-491C-87EC-509898A95B52}"/>
              </a:ext>
            </a:extLst>
          </p:cNvPr>
          <p:cNvSpPr/>
          <p:nvPr/>
        </p:nvSpPr>
        <p:spPr>
          <a:xfrm>
            <a:off x="6547825" y="5715718"/>
            <a:ext cx="564205" cy="447472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A159250-491F-4417-9388-D7385F4705F5}"/>
              </a:ext>
            </a:extLst>
          </p:cNvPr>
          <p:cNvSpPr/>
          <p:nvPr/>
        </p:nvSpPr>
        <p:spPr>
          <a:xfrm>
            <a:off x="6245157" y="6001965"/>
            <a:ext cx="214008" cy="19455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F4E3A9A-2A8C-46AA-9E8D-77D90C6A27E1}"/>
              </a:ext>
            </a:extLst>
          </p:cNvPr>
          <p:cNvSpPr/>
          <p:nvPr/>
        </p:nvSpPr>
        <p:spPr>
          <a:xfrm>
            <a:off x="557891" y="695129"/>
            <a:ext cx="214008" cy="19455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35F995F-8917-47B0-B155-38ECF5AABCC1}"/>
              </a:ext>
            </a:extLst>
          </p:cNvPr>
          <p:cNvSpPr txBox="1"/>
          <p:nvPr/>
        </p:nvSpPr>
        <p:spPr>
          <a:xfrm>
            <a:off x="811306" y="566518"/>
            <a:ext cx="269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Calle</a:t>
            </a:r>
            <a:r>
              <a:rPr lang="nl-BE" dirty="0"/>
              <a:t> </a:t>
            </a:r>
            <a:r>
              <a:rPr lang="nl-BE" dirty="0" err="1"/>
              <a:t>Catral</a:t>
            </a:r>
            <a:r>
              <a:rPr lang="nl-BE" dirty="0"/>
              <a:t> 1756</a:t>
            </a:r>
          </a:p>
          <a:p>
            <a:r>
              <a:rPr lang="nl-BE" dirty="0"/>
              <a:t>03165 Algorfa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FD89EF8-87F8-46EE-8C3F-3A5D589DEF1B}"/>
              </a:ext>
            </a:extLst>
          </p:cNvPr>
          <p:cNvSpPr/>
          <p:nvPr/>
        </p:nvSpPr>
        <p:spPr>
          <a:xfrm>
            <a:off x="1203350" y="6186211"/>
            <a:ext cx="132391" cy="10527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13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8691F7-D48C-45B0-BEF5-AA83B1DD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76" y="28514"/>
            <a:ext cx="7355941" cy="685800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5D94D560-AC59-4B7E-9C27-68308FC7DF3F}"/>
              </a:ext>
            </a:extLst>
          </p:cNvPr>
          <p:cNvSpPr/>
          <p:nvPr/>
        </p:nvSpPr>
        <p:spPr>
          <a:xfrm rot="19991988">
            <a:off x="7054018" y="6129887"/>
            <a:ext cx="2270896" cy="64466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00" dirty="0">
                <a:solidFill>
                  <a:srgbClr val="FF0000"/>
                </a:solidFill>
              </a:rPr>
              <a:t>From here toll high way</a:t>
            </a:r>
            <a:endParaRPr lang="nl-NL" sz="900" dirty="0">
              <a:solidFill>
                <a:srgbClr val="FF00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F4CAD87-1CDB-4E5C-BEFB-3E1F912C907A}"/>
              </a:ext>
            </a:extLst>
          </p:cNvPr>
          <p:cNvSpPr txBox="1"/>
          <p:nvPr/>
        </p:nvSpPr>
        <p:spPr>
          <a:xfrm>
            <a:off x="838738" y="286870"/>
            <a:ext cx="3719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rgbClr val="3DADC7"/>
                </a:solidFill>
              </a:rPr>
              <a:t>Afritten van AP7 naar of van La Finca Golf</a:t>
            </a:r>
          </a:p>
          <a:p>
            <a:endParaRPr lang="nl-BE" sz="1400" dirty="0"/>
          </a:p>
          <a:p>
            <a:pPr marL="285750" indent="-285750">
              <a:buFontTx/>
              <a:buChar char="-"/>
            </a:pPr>
            <a:r>
              <a:rPr lang="nl-BE" sz="1400" dirty="0"/>
              <a:t>Via 737 Dolores/Almoradi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740 Almoradi/Rojales</a:t>
            </a:r>
          </a:p>
          <a:p>
            <a:pPr lvl="1"/>
            <a:r>
              <a:rPr lang="nl-BE" sz="1400" dirty="0"/>
              <a:t>Je komt terug op een soort autosnelweg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743 Algorfa/Benijofar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745 Torrevieja northe</a:t>
            </a:r>
            <a:endParaRPr lang="nl-NL" sz="140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7F0F043A-1233-46D2-A36B-CE86F8EBFE9E}"/>
              </a:ext>
            </a:extLst>
          </p:cNvPr>
          <p:cNvSpPr/>
          <p:nvPr/>
        </p:nvSpPr>
        <p:spPr>
          <a:xfrm>
            <a:off x="6342434" y="4834645"/>
            <a:ext cx="214008" cy="19455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EEAF897-71BA-4E66-B324-9DF000E1DD55}"/>
              </a:ext>
            </a:extLst>
          </p:cNvPr>
          <p:cNvSpPr/>
          <p:nvPr/>
        </p:nvSpPr>
        <p:spPr>
          <a:xfrm>
            <a:off x="6449438" y="1225684"/>
            <a:ext cx="706960" cy="447473"/>
          </a:xfrm>
          <a:prstGeom prst="ellipse">
            <a:avLst/>
          </a:prstGeom>
          <a:solidFill>
            <a:srgbClr val="00B0F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dirty="0">
              <a:solidFill>
                <a:schemeClr val="tx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90165D5-B000-4920-9610-D4EC61C75CB7}"/>
              </a:ext>
            </a:extLst>
          </p:cNvPr>
          <p:cNvSpPr/>
          <p:nvPr/>
        </p:nvSpPr>
        <p:spPr>
          <a:xfrm>
            <a:off x="10027350" y="2851233"/>
            <a:ext cx="706960" cy="447473"/>
          </a:xfrm>
          <a:prstGeom prst="ellipse">
            <a:avLst/>
          </a:prstGeom>
          <a:solidFill>
            <a:srgbClr val="00B0F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729CE2F9-2E56-447E-8D18-C463AA4AE85B}"/>
              </a:ext>
            </a:extLst>
          </p:cNvPr>
          <p:cNvSpPr/>
          <p:nvPr/>
        </p:nvSpPr>
        <p:spPr>
          <a:xfrm>
            <a:off x="10576216" y="4010886"/>
            <a:ext cx="706960" cy="447473"/>
          </a:xfrm>
          <a:prstGeom prst="ellipse">
            <a:avLst/>
          </a:prstGeom>
          <a:solidFill>
            <a:srgbClr val="00B0F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9C18863-B8CA-4ECE-8225-51F5E00C574B}"/>
              </a:ext>
            </a:extLst>
          </p:cNvPr>
          <p:cNvSpPr txBox="1"/>
          <p:nvPr/>
        </p:nvSpPr>
        <p:spPr>
          <a:xfrm>
            <a:off x="7030650" y="860322"/>
            <a:ext cx="1402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solidFill>
                  <a:srgbClr val="FF0000"/>
                </a:solidFill>
              </a:rPr>
              <a:t>To Alicante/Murcia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082111C-8A05-4676-A613-A1B23DDBFEF6}"/>
              </a:ext>
            </a:extLst>
          </p:cNvPr>
          <p:cNvSpPr txBox="1"/>
          <p:nvPr/>
        </p:nvSpPr>
        <p:spPr>
          <a:xfrm>
            <a:off x="838738" y="2631576"/>
            <a:ext cx="3190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rgbClr val="3DADC7"/>
                </a:solidFill>
              </a:rPr>
              <a:t>Highway exit AP7 to La Finca Golf</a:t>
            </a:r>
          </a:p>
          <a:p>
            <a:endParaRPr lang="nl-BE" sz="1400" dirty="0"/>
          </a:p>
          <a:p>
            <a:pPr marL="285750" indent="-285750">
              <a:buFontTx/>
              <a:buChar char="-"/>
            </a:pPr>
            <a:r>
              <a:rPr lang="nl-BE" sz="1400" dirty="0"/>
              <a:t>Via 737 Dolores/Almoradi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740 Almoradi/Rojales</a:t>
            </a:r>
          </a:p>
          <a:p>
            <a:pPr lvl="1"/>
            <a:r>
              <a:rPr lang="nl-BE" sz="1400" dirty="0"/>
              <a:t>A kind of a highway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743 Algorfa/Benijofar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745 Torrevieja northe</a:t>
            </a:r>
            <a:endParaRPr lang="nl-NL" sz="14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C2AD99F-01C3-42B6-8EDD-617D50F4165C}"/>
              </a:ext>
            </a:extLst>
          </p:cNvPr>
          <p:cNvSpPr txBox="1"/>
          <p:nvPr/>
        </p:nvSpPr>
        <p:spPr>
          <a:xfrm>
            <a:off x="9354997" y="4770575"/>
            <a:ext cx="672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FF0000"/>
                </a:solidFill>
              </a:rPr>
              <a:t>745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2CF0A87-B9BD-4CA4-983E-51C89FDD6CDB}"/>
              </a:ext>
            </a:extLst>
          </p:cNvPr>
          <p:cNvSpPr txBox="1"/>
          <p:nvPr/>
        </p:nvSpPr>
        <p:spPr>
          <a:xfrm>
            <a:off x="7611593" y="2241176"/>
            <a:ext cx="672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133F172-D2CF-413E-A0FF-17E08933409F}"/>
              </a:ext>
            </a:extLst>
          </p:cNvPr>
          <p:cNvSpPr txBox="1"/>
          <p:nvPr/>
        </p:nvSpPr>
        <p:spPr>
          <a:xfrm>
            <a:off x="8266522" y="3420081"/>
            <a:ext cx="672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FF0000"/>
                </a:solidFill>
              </a:rPr>
              <a:t>743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E925FC2-E56F-4645-9194-3A7E856E8B7D}"/>
              </a:ext>
            </a:extLst>
          </p:cNvPr>
          <p:cNvSpPr txBox="1"/>
          <p:nvPr/>
        </p:nvSpPr>
        <p:spPr>
          <a:xfrm>
            <a:off x="7517113" y="575457"/>
            <a:ext cx="672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FF0000"/>
                </a:solidFill>
              </a:rPr>
              <a:t>737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5D4701C-4986-41B7-B175-6BE0B57027EB}"/>
              </a:ext>
            </a:extLst>
          </p:cNvPr>
          <p:cNvSpPr txBox="1"/>
          <p:nvPr/>
        </p:nvSpPr>
        <p:spPr>
          <a:xfrm>
            <a:off x="838737" y="4539806"/>
            <a:ext cx="32760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rgbClr val="3DADC7"/>
                </a:solidFill>
              </a:rPr>
              <a:t>Sortie autoroute AP7 à La Finca Golf</a:t>
            </a:r>
          </a:p>
          <a:p>
            <a:endParaRPr lang="nl-BE" sz="1400" dirty="0"/>
          </a:p>
          <a:p>
            <a:pPr marL="285750" indent="-285750">
              <a:buFontTx/>
              <a:buChar char="-"/>
            </a:pPr>
            <a:r>
              <a:rPr lang="nl-BE" sz="1400" dirty="0"/>
              <a:t>Via 737 Dolores/Almoradi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740 Almoradi/Rojales</a:t>
            </a:r>
          </a:p>
          <a:p>
            <a:pPr lvl="1"/>
            <a:r>
              <a:rPr lang="nl-BE" sz="1400" dirty="0"/>
              <a:t>A autoroute secondaire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743 Algorfa/Benijofar</a:t>
            </a:r>
          </a:p>
          <a:p>
            <a:pPr marL="285750" indent="-285750">
              <a:buFontTx/>
              <a:buChar char="-"/>
            </a:pPr>
            <a:r>
              <a:rPr lang="nl-BE" sz="1400" dirty="0"/>
              <a:t>Via 745 Torrevieja northe</a:t>
            </a:r>
            <a:endParaRPr lang="nl-NL" sz="14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42298A9-2938-43A8-9EBA-1433C68DD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645" y="124939"/>
            <a:ext cx="562674" cy="50084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AA6B300-2B3D-4583-BDF1-E666FACA3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698" y="4524039"/>
            <a:ext cx="606858" cy="49307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E87894-2504-4764-AB5D-CEEE2D718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508" y="3026822"/>
            <a:ext cx="584470" cy="38964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A38F6C2-CCBB-4240-82C1-67B0D16B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5319" y="1734000"/>
            <a:ext cx="577380" cy="4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500D14-486C-4D1F-A9B7-CF817FA2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04" y="0"/>
            <a:ext cx="10178462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D855D6-5F2D-42FF-A3B4-82C460226636}"/>
              </a:ext>
            </a:extLst>
          </p:cNvPr>
          <p:cNvSpPr txBox="1"/>
          <p:nvPr/>
        </p:nvSpPr>
        <p:spPr>
          <a:xfrm>
            <a:off x="594173" y="744950"/>
            <a:ext cx="169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B0F0"/>
                </a:solidFill>
              </a:rPr>
              <a:t>Engelse zondagsmarkten</a:t>
            </a:r>
            <a:endParaRPr lang="nl-NL" sz="1600" dirty="0">
              <a:solidFill>
                <a:srgbClr val="00B0F0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E84E851-8186-44AA-822A-741ED10E51EC}"/>
              </a:ext>
            </a:extLst>
          </p:cNvPr>
          <p:cNvSpPr/>
          <p:nvPr/>
        </p:nvSpPr>
        <p:spPr>
          <a:xfrm>
            <a:off x="316980" y="873562"/>
            <a:ext cx="214008" cy="19455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5655E5-478A-4F26-AC10-6CAA82541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6" y="2729598"/>
            <a:ext cx="2417926" cy="3330733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9F808CA-8C74-4768-91EC-19046D6391FC}"/>
              </a:ext>
            </a:extLst>
          </p:cNvPr>
          <p:cNvSpPr/>
          <p:nvPr/>
        </p:nvSpPr>
        <p:spPr>
          <a:xfrm>
            <a:off x="1461601" y="5490957"/>
            <a:ext cx="214008" cy="19455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F4D7E89-6F19-47BF-91F0-2357919E33AA}"/>
              </a:ext>
            </a:extLst>
          </p:cNvPr>
          <p:cNvCxnSpPr/>
          <p:nvPr/>
        </p:nvCxnSpPr>
        <p:spPr>
          <a:xfrm flipH="1" flipV="1">
            <a:off x="3287949" y="3745149"/>
            <a:ext cx="3031786" cy="8683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2A4B88-9E5C-48CD-A1FB-1E7744FF0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694" y="1443136"/>
            <a:ext cx="4082374" cy="2041187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180FDA98-7EED-482E-822F-94E2A2F5119F}"/>
              </a:ext>
            </a:extLst>
          </p:cNvPr>
          <p:cNvSpPr/>
          <p:nvPr/>
        </p:nvSpPr>
        <p:spPr>
          <a:xfrm>
            <a:off x="9039448" y="2747127"/>
            <a:ext cx="214008" cy="19455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54924305-D9C3-46DD-8620-4BB5358A5760}"/>
              </a:ext>
            </a:extLst>
          </p:cNvPr>
          <p:cNvSpPr/>
          <p:nvPr/>
        </p:nvSpPr>
        <p:spPr>
          <a:xfrm>
            <a:off x="8082895" y="4563588"/>
            <a:ext cx="214008" cy="19455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319FE69F-CCA1-4FF2-B9DE-6E9835B29FCE}"/>
              </a:ext>
            </a:extLst>
          </p:cNvPr>
          <p:cNvCxnSpPr/>
          <p:nvPr/>
        </p:nvCxnSpPr>
        <p:spPr>
          <a:xfrm flipV="1">
            <a:off x="8233278" y="3594522"/>
            <a:ext cx="127250" cy="93972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50549E22-43A4-4C1F-9849-EB756DDFB653}"/>
              </a:ext>
            </a:extLst>
          </p:cNvPr>
          <p:cNvSpPr txBox="1"/>
          <p:nvPr/>
        </p:nvSpPr>
        <p:spPr>
          <a:xfrm>
            <a:off x="2286000" y="237565"/>
            <a:ext cx="13940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>
                <a:solidFill>
                  <a:srgbClr val="3DADC7"/>
                </a:solidFill>
              </a:rPr>
              <a:t>Weg naar Engelse markten</a:t>
            </a:r>
          </a:p>
          <a:p>
            <a:endParaRPr lang="nl-BE" sz="1100" b="1" dirty="0">
              <a:solidFill>
                <a:srgbClr val="3DADC7"/>
              </a:solidFill>
            </a:endParaRPr>
          </a:p>
          <a:p>
            <a:r>
              <a:rPr lang="nl-BE" sz="1100" b="1" dirty="0">
                <a:solidFill>
                  <a:srgbClr val="3DADC7"/>
                </a:solidFill>
              </a:rPr>
              <a:t>Way to English </a:t>
            </a:r>
            <a:r>
              <a:rPr lang="nl-BE" sz="1100" b="1" dirty="0" err="1">
                <a:solidFill>
                  <a:srgbClr val="3DADC7"/>
                </a:solidFill>
              </a:rPr>
              <a:t>markets</a:t>
            </a:r>
            <a:endParaRPr lang="nl-BE" sz="1100" b="1" dirty="0">
              <a:solidFill>
                <a:srgbClr val="3DADC7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8E4C123-6879-4049-B7F5-B5C01717AC79}"/>
              </a:ext>
            </a:extLst>
          </p:cNvPr>
          <p:cNvSpPr/>
          <p:nvPr/>
        </p:nvSpPr>
        <p:spPr>
          <a:xfrm>
            <a:off x="5157675" y="4582356"/>
            <a:ext cx="214008" cy="19455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D6A27489-8FCB-4F3B-A656-16FFCB09386D}"/>
              </a:ext>
            </a:extLst>
          </p:cNvPr>
          <p:cNvSpPr/>
          <p:nvPr/>
        </p:nvSpPr>
        <p:spPr>
          <a:xfrm>
            <a:off x="6210278" y="4563588"/>
            <a:ext cx="214008" cy="19455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7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BB17D7DE-9CD4-491E-A8DB-2D0356B92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7" y="-11448"/>
            <a:ext cx="6196530" cy="6858000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A6EAEC27-EC52-464C-A171-74D5DB1C4C31}"/>
              </a:ext>
            </a:extLst>
          </p:cNvPr>
          <p:cNvSpPr/>
          <p:nvPr/>
        </p:nvSpPr>
        <p:spPr>
          <a:xfrm>
            <a:off x="6352162" y="5437761"/>
            <a:ext cx="1085445" cy="644660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F6084BD-C668-4596-AB5A-8EC12550A29C}"/>
              </a:ext>
            </a:extLst>
          </p:cNvPr>
          <p:cNvSpPr txBox="1"/>
          <p:nvPr/>
        </p:nvSpPr>
        <p:spPr>
          <a:xfrm>
            <a:off x="110805" y="151266"/>
            <a:ext cx="23389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3DADC7"/>
                </a:solidFill>
              </a:rPr>
              <a:t>Weg naar La </a:t>
            </a:r>
            <a:r>
              <a:rPr lang="nl-BE" sz="1600" b="1" dirty="0" err="1">
                <a:solidFill>
                  <a:srgbClr val="3DADC7"/>
                </a:solidFill>
              </a:rPr>
              <a:t>Zenia</a:t>
            </a:r>
            <a:endParaRPr lang="nl-BE" sz="1600" b="1" dirty="0">
              <a:solidFill>
                <a:srgbClr val="3DADC7"/>
              </a:solidFill>
            </a:endParaRPr>
          </a:p>
          <a:p>
            <a:pPr marL="171450" indent="-171450">
              <a:buFontTx/>
              <a:buChar char="-"/>
            </a:pPr>
            <a:r>
              <a:rPr lang="nl-BE" sz="1000" dirty="0"/>
              <a:t>Snelste weg via autosnelweg (betalend) afrit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Via weg rechtdoor bij uitgang La Finca naar  </a:t>
            </a:r>
            <a:r>
              <a:rPr lang="nl-BE" sz="1000" dirty="0" err="1"/>
              <a:t>Quesada</a:t>
            </a:r>
            <a:r>
              <a:rPr lang="nl-BE" sz="1000" dirty="0"/>
              <a:t> (snelweg over), grote weg naar Torrevieja.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Je komt voorbij </a:t>
            </a:r>
            <a:r>
              <a:rPr lang="nl-BE" sz="1000" dirty="0" err="1"/>
              <a:t>shoppingentrum</a:t>
            </a:r>
            <a:r>
              <a:rPr lang="nl-BE" sz="1000" dirty="0"/>
              <a:t> </a:t>
            </a:r>
            <a:r>
              <a:rPr lang="nl-BE" sz="1000" dirty="0" err="1">
                <a:solidFill>
                  <a:srgbClr val="3DADC7"/>
                </a:solidFill>
              </a:rPr>
              <a:t>Habaneras</a:t>
            </a:r>
            <a:r>
              <a:rPr lang="nl-BE" sz="1000" dirty="0"/>
              <a:t>.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Kustweg richting Cartagena/San Javier. Aanwijzers richting La </a:t>
            </a:r>
            <a:r>
              <a:rPr lang="nl-BE" sz="1000" dirty="0" err="1"/>
              <a:t>Zenia</a:t>
            </a:r>
            <a:r>
              <a:rPr lang="nl-BE" sz="1000" dirty="0"/>
              <a:t> volgen</a:t>
            </a:r>
            <a:endParaRPr lang="nl-BE" sz="1100" dirty="0"/>
          </a:p>
          <a:p>
            <a:r>
              <a:rPr lang="nl-BE" sz="1000" dirty="0"/>
              <a:t>Je </a:t>
            </a:r>
            <a:r>
              <a:rPr lang="nl-BE" sz="1000" i="1" dirty="0"/>
              <a:t>kan parkeren onder La </a:t>
            </a:r>
            <a:r>
              <a:rPr lang="nl-BE" sz="1000" i="1" dirty="0" err="1"/>
              <a:t>Zenia</a:t>
            </a:r>
            <a:r>
              <a:rPr lang="nl-BE" sz="1000" i="1" dirty="0"/>
              <a:t> of aan Leroy Merlin (alles gratis)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8CFA9819-AF9B-4A46-A71C-E920C468A8E7}"/>
              </a:ext>
            </a:extLst>
          </p:cNvPr>
          <p:cNvSpPr/>
          <p:nvPr/>
        </p:nvSpPr>
        <p:spPr>
          <a:xfrm>
            <a:off x="5233481" y="536337"/>
            <a:ext cx="214008" cy="19455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9716A06-EB60-44E9-9817-E8954ED37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790" y="4173165"/>
            <a:ext cx="3294626" cy="239300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EDCDBE7-2665-436D-92A3-ACD6CF849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04" y="4858021"/>
            <a:ext cx="728154" cy="57974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526CEE5-82D7-4514-88FC-9D90B84CA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00" y="2259535"/>
            <a:ext cx="2112384" cy="2316035"/>
          </a:xfrm>
          <a:prstGeom prst="rect">
            <a:avLst/>
          </a:prstGeom>
        </p:spPr>
      </p:pic>
      <p:sp>
        <p:nvSpPr>
          <p:cNvPr id="22" name="Ovaal 21">
            <a:extLst>
              <a:ext uri="{FF2B5EF4-FFF2-40B4-BE49-F238E27FC236}">
                <a16:creationId xmlns:a16="http://schemas.microsoft.com/office/drawing/2014/main" id="{1E5893E5-BD1A-400D-BB4F-C263C94EE2C9}"/>
              </a:ext>
            </a:extLst>
          </p:cNvPr>
          <p:cNvSpPr/>
          <p:nvPr/>
        </p:nvSpPr>
        <p:spPr>
          <a:xfrm>
            <a:off x="8434761" y="2869505"/>
            <a:ext cx="1085445" cy="644660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A31D701-7F8D-4E73-BC7F-2ABA3B39AA95}"/>
              </a:ext>
            </a:extLst>
          </p:cNvPr>
          <p:cNvSpPr txBox="1"/>
          <p:nvPr/>
        </p:nvSpPr>
        <p:spPr>
          <a:xfrm>
            <a:off x="8434761" y="3055186"/>
            <a:ext cx="160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Centro</a:t>
            </a:r>
            <a:r>
              <a:rPr lang="nl-BE" sz="900" dirty="0"/>
              <a:t> </a:t>
            </a:r>
            <a:r>
              <a:rPr lang="nl-BE" sz="900" dirty="0" err="1"/>
              <a:t>comercial</a:t>
            </a:r>
            <a:endParaRPr lang="nl-BE" sz="900" dirty="0"/>
          </a:p>
          <a:p>
            <a:r>
              <a:rPr lang="nl-BE" sz="900" dirty="0" err="1"/>
              <a:t>Habaneras</a:t>
            </a:r>
            <a:endParaRPr lang="nl-BE" sz="9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FDD7552-6B70-425E-AE6F-1C057EB8F3E4}"/>
              </a:ext>
            </a:extLst>
          </p:cNvPr>
          <p:cNvSpPr txBox="1"/>
          <p:nvPr/>
        </p:nvSpPr>
        <p:spPr>
          <a:xfrm>
            <a:off x="2266084" y="151266"/>
            <a:ext cx="23389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3DADC7"/>
                </a:solidFill>
              </a:rPr>
              <a:t>Way to La </a:t>
            </a:r>
            <a:r>
              <a:rPr lang="nl-BE" sz="1600" b="1" dirty="0" err="1">
                <a:solidFill>
                  <a:srgbClr val="3DADC7"/>
                </a:solidFill>
              </a:rPr>
              <a:t>Zenia</a:t>
            </a:r>
            <a:endParaRPr lang="nl-BE" sz="1600" b="1" dirty="0">
              <a:solidFill>
                <a:srgbClr val="3DADC7"/>
              </a:solidFill>
            </a:endParaRPr>
          </a:p>
          <a:p>
            <a:pPr marL="171450" indent="-171450">
              <a:buFontTx/>
              <a:buChar char="-"/>
            </a:pPr>
            <a:r>
              <a:rPr lang="nl-BE" sz="1000" dirty="0" err="1"/>
              <a:t>Fastest</a:t>
            </a:r>
            <a:r>
              <a:rPr lang="nl-BE" sz="1000" dirty="0"/>
              <a:t> way is highway (toll) 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Exit la </a:t>
            </a:r>
            <a:r>
              <a:rPr lang="nl-BE" sz="1000" dirty="0" err="1"/>
              <a:t>Finca</a:t>
            </a:r>
            <a:r>
              <a:rPr lang="nl-BE" sz="1000" dirty="0"/>
              <a:t> </a:t>
            </a:r>
            <a:r>
              <a:rPr lang="nl-BE" sz="1000" dirty="0" err="1"/>
              <a:t>straith</a:t>
            </a:r>
            <a:r>
              <a:rPr lang="nl-BE" sz="1000" dirty="0"/>
              <a:t> on to   </a:t>
            </a:r>
            <a:r>
              <a:rPr lang="nl-BE" sz="1000" dirty="0" err="1"/>
              <a:t>Quesada</a:t>
            </a:r>
            <a:r>
              <a:rPr lang="nl-BE" sz="1000" dirty="0"/>
              <a:t> (snelweg over), </a:t>
            </a:r>
            <a:r>
              <a:rPr lang="nl-BE" sz="1000" dirty="0" err="1"/>
              <a:t>road</a:t>
            </a:r>
            <a:r>
              <a:rPr lang="nl-BE" sz="1000" dirty="0"/>
              <a:t> to  Torrevieja. 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Passing </a:t>
            </a:r>
            <a:r>
              <a:rPr lang="nl-BE" sz="1000" dirty="0" err="1">
                <a:solidFill>
                  <a:srgbClr val="3DADC7"/>
                </a:solidFill>
              </a:rPr>
              <a:t>Habaneras</a:t>
            </a:r>
            <a:r>
              <a:rPr lang="nl-BE" sz="1000" dirty="0"/>
              <a:t> shopping center</a:t>
            </a:r>
          </a:p>
          <a:p>
            <a:pPr marL="171450" indent="-171450">
              <a:buFontTx/>
              <a:buChar char="-"/>
            </a:pPr>
            <a:r>
              <a:rPr lang="nl-BE" sz="1000" dirty="0"/>
              <a:t>Coast route </a:t>
            </a:r>
            <a:r>
              <a:rPr lang="nl-BE" sz="1000" dirty="0" err="1"/>
              <a:t>direction</a:t>
            </a:r>
            <a:r>
              <a:rPr lang="nl-BE" sz="1000" dirty="0"/>
              <a:t> Cartagena/San Javier. </a:t>
            </a:r>
            <a:r>
              <a:rPr lang="nl-BE" sz="1000" dirty="0" err="1"/>
              <a:t>Following</a:t>
            </a:r>
            <a:r>
              <a:rPr lang="nl-BE" sz="1000" dirty="0"/>
              <a:t> </a:t>
            </a:r>
            <a:r>
              <a:rPr lang="nl-BE" sz="1000" dirty="0" err="1"/>
              <a:t>signs</a:t>
            </a:r>
            <a:r>
              <a:rPr lang="nl-BE" sz="1000" dirty="0"/>
              <a:t> to La </a:t>
            </a:r>
            <a:r>
              <a:rPr lang="nl-BE" sz="1000" dirty="0" err="1"/>
              <a:t>Zenia</a:t>
            </a:r>
            <a:r>
              <a:rPr lang="nl-BE" sz="1000" dirty="0"/>
              <a:t> volgen</a:t>
            </a:r>
            <a:endParaRPr lang="nl-BE" sz="1100" dirty="0"/>
          </a:p>
          <a:p>
            <a:r>
              <a:rPr lang="nl-BE" sz="1000" dirty="0"/>
              <a:t>Je </a:t>
            </a:r>
            <a:r>
              <a:rPr lang="nl-BE" sz="1000" i="1" dirty="0"/>
              <a:t>kan parkeren onder La </a:t>
            </a:r>
            <a:r>
              <a:rPr lang="nl-BE" sz="1000" i="1" dirty="0" err="1"/>
              <a:t>Zenia</a:t>
            </a:r>
            <a:r>
              <a:rPr lang="nl-BE" sz="1000" i="1" dirty="0"/>
              <a:t> of aan Leroy Merlin (alles gratis)</a:t>
            </a:r>
          </a:p>
        </p:txBody>
      </p:sp>
      <p:pic>
        <p:nvPicPr>
          <p:cNvPr id="1026" name="Picture 2" descr="Afbeeldingsresultaat voor la zenia shopping">
            <a:extLst>
              <a:ext uri="{FF2B5EF4-FFF2-40B4-BE49-F238E27FC236}">
                <a16:creationId xmlns:a16="http://schemas.microsoft.com/office/drawing/2014/main" id="{905F2D84-EE7B-4CE7-8B3F-1A0D3DDC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" y="4589736"/>
            <a:ext cx="2527645" cy="16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habaneras shopping centre">
            <a:extLst>
              <a:ext uri="{FF2B5EF4-FFF2-40B4-BE49-F238E27FC236}">
                <a16:creationId xmlns:a16="http://schemas.microsoft.com/office/drawing/2014/main" id="{1F7B6883-2E66-4FC8-AD6A-03775B2F4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72" y="3688975"/>
            <a:ext cx="2635127" cy="13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518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3515</TotalTime>
  <Words>258</Words>
  <Application>Microsoft Office PowerPoint</Application>
  <PresentationFormat>Breedbeeld</PresentationFormat>
  <Paragraphs>51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Yourholidayinspain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Yourholidayinspain</dc:title>
  <dc:creator>ANDY AVEMCO</dc:creator>
  <cp:lastModifiedBy>ANDY AVEMCO</cp:lastModifiedBy>
  <cp:revision>315</cp:revision>
  <cp:lastPrinted>2017-05-28T06:59:06Z</cp:lastPrinted>
  <dcterms:created xsi:type="dcterms:W3CDTF">2016-09-10T07:52:13Z</dcterms:created>
  <dcterms:modified xsi:type="dcterms:W3CDTF">2018-12-30T20:58:28Z</dcterms:modified>
</cp:coreProperties>
</file>