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1" r:id="rId3"/>
    <p:sldId id="268" r:id="rId4"/>
    <p:sldId id="271" r:id="rId5"/>
    <p:sldId id="272" r:id="rId6"/>
    <p:sldId id="273" r:id="rId7"/>
    <p:sldId id="274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38" autoAdjust="0"/>
  </p:normalViewPr>
  <p:slideViewPr>
    <p:cSldViewPr>
      <p:cViewPr varScale="1">
        <p:scale>
          <a:sx n="101" d="100"/>
          <a:sy n="101" d="100"/>
        </p:scale>
        <p:origin x="876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1" y="0"/>
            <a:ext cx="12191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355848"/>
            <a:ext cx="107696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828800"/>
            <a:ext cx="107696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D5852-9499-4F1F-BA51-CB3C634FE756}" type="datetimeFigureOut">
              <a:rPr lang="en-US" smtClean="0"/>
              <a:pPr/>
              <a:t>8/21/2022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3EA6-541E-43AB-B1EE-602611790C4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D5852-9499-4F1F-BA51-CB3C634FE756}" type="datetimeFigureOut">
              <a:rPr lang="en-US" smtClean="0"/>
              <a:pPr/>
              <a:t>8/21/2022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3EA6-541E-43AB-B1EE-602611790C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8798560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8" name="Rectangle 7"/>
          <p:cNvSpPr/>
          <p:nvPr/>
        </p:nvSpPr>
        <p:spPr bwMode="ltGray">
          <a:xfrm>
            <a:off x="8863584" y="0"/>
            <a:ext cx="33528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274641"/>
            <a:ext cx="2540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1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D5852-9499-4F1F-BA51-CB3C634FE756}" type="datetimeFigureOut">
              <a:rPr lang="en-US" smtClean="0"/>
              <a:pPr/>
              <a:t>8/21/2022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20796" y="6377460"/>
            <a:ext cx="51152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3EA6-541E-43AB-B1EE-602611790C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5448"/>
            <a:ext cx="109728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D5852-9499-4F1F-BA51-CB3C634FE756}" type="datetimeFigureOut">
              <a:rPr lang="en-US" smtClean="0"/>
              <a:pPr/>
              <a:t>8/21/2022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3EA6-541E-43AB-B1EE-602611790C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12192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9744" y="118872"/>
            <a:ext cx="10684256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7552" y="1828800"/>
            <a:ext cx="10696448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D5852-9499-4F1F-BA51-CB3C634FE756}" type="datetimeFigureOut">
              <a:rPr lang="en-US" smtClean="0"/>
              <a:pPr/>
              <a:t>8/21/2022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3EA6-541E-43AB-B1EE-602611790C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73936"/>
            <a:ext cx="53848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73936"/>
            <a:ext cx="53848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D5852-9499-4F1F-BA51-CB3C634FE756}" type="datetimeFigureOut">
              <a:rPr lang="en-US" smtClean="0"/>
              <a:pPr/>
              <a:t>8/21/2022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3EA6-541E-43AB-B1EE-602611790C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98988"/>
            <a:ext cx="5386917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49512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698988"/>
            <a:ext cx="5389033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49512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D5852-9499-4F1F-BA51-CB3C634FE756}" type="datetimeFigureOut">
              <a:rPr lang="en-US" smtClean="0"/>
              <a:pPr/>
              <a:t>8/21/2022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3EA6-541E-43AB-B1EE-602611790C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D5852-9499-4F1F-BA51-CB3C634FE756}" type="datetimeFigureOut">
              <a:rPr lang="en-US" smtClean="0"/>
              <a:pPr/>
              <a:t>8/21/2022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3EA6-541E-43AB-B1EE-602611790C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D5852-9499-4F1F-BA51-CB3C634FE756}" type="datetimeFigureOut">
              <a:rPr lang="en-US" smtClean="0"/>
              <a:pPr/>
              <a:t>8/21/2022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3EA6-541E-43AB-B1EE-602611790C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784" y="152400"/>
            <a:ext cx="3364992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5837" y="1743134"/>
            <a:ext cx="7894188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784" y="1730018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D5852-9499-4F1F-BA51-CB3C634FE756}" type="datetimeFigureOut">
              <a:rPr lang="en-US" smtClean="0"/>
              <a:pPr/>
              <a:t>8/21/2022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3EA6-541E-43AB-B1EE-602611790C4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5448"/>
            <a:ext cx="3366867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71741" y="1484808"/>
            <a:ext cx="8329863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728216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9456" y="1170432"/>
            <a:ext cx="3364992" cy="201168"/>
          </a:xfrm>
        </p:spPr>
        <p:txBody>
          <a:bodyPr/>
          <a:lstStyle/>
          <a:p>
            <a:fld id="{5CDD5852-9499-4F1F-BA51-CB3C634FE756}" type="datetimeFigureOut">
              <a:rPr lang="en-US" smtClean="0"/>
              <a:pPr/>
              <a:t>8/21/2022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47744" y="1170432"/>
            <a:ext cx="6925056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119104" y="1170432"/>
            <a:ext cx="978485" cy="201168"/>
          </a:xfrm>
        </p:spPr>
        <p:txBody>
          <a:bodyPr/>
          <a:lstStyle/>
          <a:p>
            <a:fld id="{B8113EA6-541E-43AB-B1EE-602611790C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7" name="Rectangle 6"/>
          <p:cNvSpPr/>
          <p:nvPr/>
        </p:nvSpPr>
        <p:spPr bwMode="ltGray">
          <a:xfrm>
            <a:off x="1" y="1"/>
            <a:ext cx="12191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75192"/>
            <a:ext cx="109728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476999"/>
            <a:ext cx="28448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CDD5852-9499-4F1F-BA51-CB3C634FE756}" type="datetimeFigureOut">
              <a:rPr lang="en-US" smtClean="0"/>
              <a:pPr/>
              <a:t>8/21/2022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20796" y="6476999"/>
            <a:ext cx="7343625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39195" y="6476999"/>
            <a:ext cx="978485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8113EA6-541E-43AB-B1EE-602611790C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2743200"/>
            <a:ext cx="12039600" cy="2286000"/>
          </a:xfrm>
        </p:spPr>
        <p:txBody>
          <a:bodyPr>
            <a:normAutofit/>
          </a:bodyPr>
          <a:lstStyle/>
          <a:p>
            <a:pPr algn="ctr"/>
            <a:r>
              <a:rPr lang="en-US" sz="6600" dirty="0"/>
              <a:t>A Ship Named Faith 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295400"/>
            <a:ext cx="10769600" cy="1143000"/>
          </a:xfrm>
        </p:spPr>
        <p:txBody>
          <a:bodyPr>
            <a:normAutofit/>
          </a:bodyPr>
          <a:lstStyle/>
          <a:p>
            <a:r>
              <a:rPr lang="en-US" sz="6600" b="1" dirty="0"/>
              <a:t>Hebrews 11:7</a:t>
            </a:r>
            <a:endParaRPr lang="en-US" sz="6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600200"/>
          </a:xfrm>
        </p:spPr>
        <p:txBody>
          <a:bodyPr>
            <a:noAutofit/>
          </a:bodyPr>
          <a:lstStyle/>
          <a:p>
            <a:pPr algn="ctr"/>
            <a:r>
              <a:rPr lang="en-US" sz="6600" dirty="0"/>
              <a:t> 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05000"/>
            <a:ext cx="11887200" cy="4953000"/>
          </a:xfrm>
        </p:spPr>
        <p:txBody>
          <a:bodyPr>
            <a:normAutofit fontScale="92500" lnSpcReduction="20000"/>
          </a:bodyPr>
          <a:lstStyle/>
          <a:p>
            <a:r>
              <a:rPr lang="en-US" sz="6200" b="1" dirty="0"/>
              <a:t> </a:t>
            </a:r>
            <a:r>
              <a:rPr lang="en-US" sz="7100" b="1" dirty="0"/>
              <a:t>Abel      “Worshipping Faith”</a:t>
            </a:r>
          </a:p>
          <a:p>
            <a:pPr marL="118872" indent="0">
              <a:buNone/>
            </a:pPr>
            <a:endParaRPr lang="en-US" sz="7100" b="1" dirty="0"/>
          </a:p>
          <a:p>
            <a:r>
              <a:rPr lang="en-US" sz="7100" b="1" dirty="0"/>
              <a:t> Enoch   “Walking Faith”</a:t>
            </a:r>
          </a:p>
          <a:p>
            <a:endParaRPr lang="en-US" sz="7100" b="1" dirty="0"/>
          </a:p>
          <a:p>
            <a:r>
              <a:rPr lang="en-US" sz="7100" b="1" dirty="0"/>
              <a:t> Noah		“Working Faith”</a:t>
            </a:r>
          </a:p>
          <a:p>
            <a:endParaRPr lang="en-US" sz="800" b="1" dirty="0"/>
          </a:p>
          <a:p>
            <a:pPr marL="118872" indent="0">
              <a:buNone/>
            </a:pPr>
            <a:r>
              <a:rPr lang="en-US" b="1" dirty="0"/>
              <a:t>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BED3CC-EE8C-412B-92B0-338A85BE6A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447800"/>
            <a:ext cx="12192000" cy="5334000"/>
          </a:xfrm>
        </p:spPr>
        <p:txBody>
          <a:bodyPr>
            <a:normAutofit/>
          </a:bodyPr>
          <a:lstStyle/>
          <a:p>
            <a:pPr marL="118872" indent="0" algn="just">
              <a:buNone/>
            </a:pPr>
            <a:r>
              <a:rPr lang="en-US" sz="6600" b="1" i="0" baseline="30000" dirty="0">
                <a:solidFill>
                  <a:srgbClr val="000000"/>
                </a:solidFill>
                <a:effectLst/>
                <a:latin typeface="system-ui"/>
              </a:rPr>
              <a:t>7 </a:t>
            </a:r>
            <a:r>
              <a:rPr lang="en-US" sz="5400" b="1" i="0" dirty="0">
                <a:solidFill>
                  <a:srgbClr val="000000"/>
                </a:solidFill>
                <a:effectLst/>
                <a:latin typeface="system-ui"/>
              </a:rPr>
              <a:t>By faith Noah, being warned of God of things not seen as yet, moved with fear, prepared an ark to the saving of his house; by the which he condemned the world, and became heir of the righteousness which is by faith.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39960719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600200"/>
          </a:xfrm>
        </p:spPr>
        <p:txBody>
          <a:bodyPr>
            <a:noAutofit/>
          </a:bodyPr>
          <a:lstStyle/>
          <a:p>
            <a:pPr algn="ctr"/>
            <a:r>
              <a:rPr lang="en-US" sz="6600" dirty="0"/>
              <a:t>Noah’s Motivation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12192000" cy="5105400"/>
          </a:xfrm>
        </p:spPr>
        <p:txBody>
          <a:bodyPr>
            <a:normAutofit fontScale="47500" lnSpcReduction="20000"/>
          </a:bodyPr>
          <a:lstStyle/>
          <a:p>
            <a:r>
              <a:rPr lang="en-US" sz="6200" b="1" dirty="0"/>
              <a:t> </a:t>
            </a:r>
            <a:r>
              <a:rPr lang="en-US" sz="13900" b="1" dirty="0"/>
              <a:t>Motivated by “Favor”</a:t>
            </a:r>
          </a:p>
          <a:p>
            <a:pPr marL="118872" indent="0">
              <a:buNone/>
            </a:pPr>
            <a:endParaRPr lang="en-US" sz="8500" b="1" dirty="0"/>
          </a:p>
          <a:p>
            <a:pPr algn="just"/>
            <a:r>
              <a:rPr lang="en-US" sz="8500" b="1" dirty="0"/>
              <a:t> </a:t>
            </a:r>
            <a:r>
              <a:rPr lang="en-US" sz="13900" b="1" dirty="0"/>
              <a:t>Motivated by Faith</a:t>
            </a:r>
          </a:p>
          <a:p>
            <a:pPr marL="118872" indent="0" algn="just">
              <a:buNone/>
            </a:pPr>
            <a:endParaRPr lang="en-US" sz="8500" b="1" dirty="0"/>
          </a:p>
          <a:p>
            <a:r>
              <a:rPr lang="en-US" sz="8500" b="1" dirty="0"/>
              <a:t> </a:t>
            </a:r>
            <a:r>
              <a:rPr lang="en-US" sz="13900" b="1" dirty="0"/>
              <a:t>Motivated by Fear</a:t>
            </a:r>
          </a:p>
          <a:p>
            <a:pPr marL="118872" indent="0">
              <a:buNone/>
            </a:pPr>
            <a:endParaRPr lang="en-US" sz="8500" b="1" dirty="0"/>
          </a:p>
          <a:p>
            <a:r>
              <a:rPr lang="en-US" sz="8500" b="1" dirty="0"/>
              <a:t> </a:t>
            </a:r>
            <a:r>
              <a:rPr lang="en-US" sz="13900" b="1" dirty="0"/>
              <a:t>Motivated by Family</a:t>
            </a:r>
          </a:p>
          <a:p>
            <a:endParaRPr lang="en-US" sz="800" b="1" dirty="0"/>
          </a:p>
          <a:p>
            <a:pPr marL="118872" indent="0">
              <a:buNone/>
            </a:pPr>
            <a:r>
              <a:rPr lang="en-US" b="1" dirty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0353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600200"/>
          </a:xfrm>
        </p:spPr>
        <p:txBody>
          <a:bodyPr>
            <a:noAutofit/>
          </a:bodyPr>
          <a:lstStyle/>
          <a:p>
            <a:pPr algn="ctr"/>
            <a:r>
              <a:rPr lang="en-US" sz="6600" dirty="0"/>
              <a:t>Noah’s Preparation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12192000" cy="5257800"/>
          </a:xfrm>
        </p:spPr>
        <p:txBody>
          <a:bodyPr>
            <a:normAutofit fontScale="47500" lnSpcReduction="20000"/>
          </a:bodyPr>
          <a:lstStyle/>
          <a:p>
            <a:r>
              <a:rPr lang="en-US" sz="8500" b="1" dirty="0"/>
              <a:t> </a:t>
            </a:r>
            <a:r>
              <a:rPr lang="en-US" sz="13900" b="1" dirty="0"/>
              <a:t>Responded to God’s Revelation</a:t>
            </a:r>
          </a:p>
          <a:p>
            <a:pPr marL="118872" indent="0" algn="just">
              <a:buNone/>
            </a:pPr>
            <a:endParaRPr lang="en-US" sz="8500" b="1" dirty="0"/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sz="13900" b="1" dirty="0"/>
              <a:t>He Relied on God’s Word</a:t>
            </a:r>
          </a:p>
          <a:p>
            <a:pPr marL="118872" indent="0">
              <a:buNone/>
            </a:pPr>
            <a:endParaRPr lang="en-US" sz="8500" b="1" dirty="0"/>
          </a:p>
          <a:p>
            <a:r>
              <a:rPr lang="en-US" sz="8500" b="1" dirty="0"/>
              <a:t> </a:t>
            </a:r>
            <a:r>
              <a:rPr lang="en-US" sz="13900" b="1" dirty="0"/>
              <a:t>Did Not Rely on Appearance</a:t>
            </a:r>
          </a:p>
          <a:p>
            <a:pPr marL="118872" indent="0">
              <a:buNone/>
            </a:pPr>
            <a:endParaRPr lang="en-US" sz="8500" b="1" dirty="0"/>
          </a:p>
          <a:p>
            <a:r>
              <a:rPr lang="en-US" sz="8500" b="1" dirty="0"/>
              <a:t> </a:t>
            </a:r>
            <a:r>
              <a:rPr lang="en-US" sz="13900" b="1" dirty="0"/>
              <a:t>He Rested in God Alone</a:t>
            </a:r>
          </a:p>
          <a:p>
            <a:endParaRPr lang="en-US" sz="800" b="1" dirty="0"/>
          </a:p>
          <a:p>
            <a:pPr marL="118872" indent="0">
              <a:buNone/>
            </a:pPr>
            <a:r>
              <a:rPr lang="en-US" b="1" dirty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9490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600200"/>
          </a:xfrm>
        </p:spPr>
        <p:txBody>
          <a:bodyPr>
            <a:noAutofit/>
          </a:bodyPr>
          <a:lstStyle/>
          <a:p>
            <a:pPr algn="ctr"/>
            <a:r>
              <a:rPr lang="en-US" sz="6600" dirty="0"/>
              <a:t>Noah’s Condemnation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28800"/>
            <a:ext cx="12192000" cy="5029200"/>
          </a:xfrm>
        </p:spPr>
        <p:txBody>
          <a:bodyPr>
            <a:normAutofit fontScale="325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0300" b="1" dirty="0"/>
              <a:t>He Preached Truth Thoroughly</a:t>
            </a:r>
          </a:p>
          <a:p>
            <a:pPr marL="118872" indent="0" algn="just">
              <a:buNone/>
            </a:pPr>
            <a:endParaRPr lang="en-US" sz="20300" b="1" dirty="0"/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sz="20300" b="1" dirty="0"/>
              <a:t>He Warned Them Diligently</a:t>
            </a:r>
          </a:p>
          <a:p>
            <a:pPr marL="118872" indent="0">
              <a:buNone/>
            </a:pPr>
            <a:endParaRPr lang="en-US" sz="20300" b="1" dirty="0"/>
          </a:p>
          <a:p>
            <a:r>
              <a:rPr lang="en-US" sz="20300" b="1" dirty="0"/>
              <a:t>He Exhorted Them Continually </a:t>
            </a:r>
          </a:p>
          <a:p>
            <a:pPr marL="118872" indent="0">
              <a:buNone/>
            </a:pPr>
            <a:endParaRPr lang="en-US" sz="4800" b="1" dirty="0"/>
          </a:p>
          <a:p>
            <a:pPr marL="118872" indent="0">
              <a:buNone/>
            </a:pPr>
            <a:r>
              <a:rPr lang="en-US" sz="7100" b="1" dirty="0"/>
              <a:t>  </a:t>
            </a:r>
          </a:p>
          <a:p>
            <a:endParaRPr lang="en-US" sz="800" b="1" dirty="0"/>
          </a:p>
          <a:p>
            <a:pPr marL="118872" indent="0">
              <a:buNone/>
            </a:pPr>
            <a:r>
              <a:rPr lang="en-US" b="1" dirty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8277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600200"/>
          </a:xfrm>
        </p:spPr>
        <p:txBody>
          <a:bodyPr>
            <a:noAutofit/>
          </a:bodyPr>
          <a:lstStyle/>
          <a:p>
            <a:pPr algn="ctr"/>
            <a:r>
              <a:rPr lang="en-US" sz="6600" dirty="0"/>
              <a:t>Noah’s Provision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05000"/>
            <a:ext cx="12192000" cy="4953000"/>
          </a:xfrm>
        </p:spPr>
        <p:txBody>
          <a:bodyPr>
            <a:normAutofit fontScale="40000" lnSpcReduction="20000"/>
          </a:bodyPr>
          <a:lstStyle/>
          <a:p>
            <a:r>
              <a:rPr lang="en-US" sz="9400" b="1" dirty="0"/>
              <a:t> </a:t>
            </a:r>
            <a:r>
              <a:rPr lang="en-US" sz="16500" b="1" dirty="0"/>
              <a:t>He Was Safe In The Ark</a:t>
            </a:r>
          </a:p>
          <a:p>
            <a:pPr marL="118872" indent="0" algn="just">
              <a:buNone/>
            </a:pPr>
            <a:endParaRPr lang="en-US" sz="13900" b="1" dirty="0"/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sz="13900" b="1" dirty="0"/>
              <a:t> </a:t>
            </a:r>
            <a:r>
              <a:rPr lang="en-US" sz="16500" b="1" dirty="0"/>
              <a:t>He Lost All and Gained All</a:t>
            </a:r>
          </a:p>
          <a:p>
            <a:pPr marL="118872" indent="0">
              <a:buNone/>
            </a:pPr>
            <a:endParaRPr lang="en-US" sz="13900" b="1" dirty="0"/>
          </a:p>
          <a:p>
            <a:r>
              <a:rPr lang="en-US" sz="13900" b="1" dirty="0"/>
              <a:t> </a:t>
            </a:r>
            <a:r>
              <a:rPr lang="en-US" sz="16500" b="1" dirty="0"/>
              <a:t>He Inherited Righteousness </a:t>
            </a:r>
          </a:p>
          <a:p>
            <a:pPr marL="118872" indent="0">
              <a:buNone/>
            </a:pPr>
            <a:endParaRPr lang="en-US" sz="4800" b="1" dirty="0"/>
          </a:p>
          <a:p>
            <a:pPr marL="118872" indent="0">
              <a:buNone/>
            </a:pPr>
            <a:r>
              <a:rPr lang="en-US" sz="7100" b="1" dirty="0"/>
              <a:t>  </a:t>
            </a:r>
          </a:p>
          <a:p>
            <a:endParaRPr lang="en-US" sz="800" b="1" dirty="0"/>
          </a:p>
          <a:p>
            <a:pPr marL="118872" indent="0">
              <a:buNone/>
            </a:pPr>
            <a:r>
              <a:rPr lang="en-US" b="1" dirty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8700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408</TotalTime>
  <Words>161</Words>
  <Application>Microsoft Office PowerPoint</Application>
  <PresentationFormat>Widescreen</PresentationFormat>
  <Paragraphs>51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Corbel</vt:lpstr>
      <vt:lpstr>system-ui</vt:lpstr>
      <vt:lpstr>Wingdings</vt:lpstr>
      <vt:lpstr>Wingdings 2</vt:lpstr>
      <vt:lpstr>Wingdings 3</vt:lpstr>
      <vt:lpstr>Module</vt:lpstr>
      <vt:lpstr>A Ship Named Faith  </vt:lpstr>
      <vt:lpstr>   </vt:lpstr>
      <vt:lpstr>PowerPoint Presentation</vt:lpstr>
      <vt:lpstr>Noah’s Motivation</vt:lpstr>
      <vt:lpstr>Noah’s Preparation</vt:lpstr>
      <vt:lpstr>Noah’s Condemnation</vt:lpstr>
      <vt:lpstr>Noah’s Provision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Make A Marriage Work</dc:title>
  <dc:creator>SBC</dc:creator>
  <cp:lastModifiedBy>Summers Baptist Church</cp:lastModifiedBy>
  <cp:revision>64</cp:revision>
  <dcterms:created xsi:type="dcterms:W3CDTF">2013-02-10T16:06:46Z</dcterms:created>
  <dcterms:modified xsi:type="dcterms:W3CDTF">2022-08-21T14:57:14Z</dcterms:modified>
</cp:coreProperties>
</file>