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8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8/21/2022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743200"/>
            <a:ext cx="12039600" cy="2286000"/>
          </a:xfrm>
        </p:spPr>
        <p:txBody>
          <a:bodyPr>
            <a:normAutofit/>
          </a:bodyPr>
          <a:lstStyle/>
          <a:p>
            <a:pPr algn="ctr"/>
            <a:r>
              <a:rPr lang="en-US" sz="6600" dirty="0"/>
              <a:t>A Ship Named Faith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95400"/>
            <a:ext cx="10769600" cy="1143000"/>
          </a:xfrm>
        </p:spPr>
        <p:txBody>
          <a:bodyPr>
            <a:normAutofit/>
          </a:bodyPr>
          <a:lstStyle/>
          <a:p>
            <a:r>
              <a:rPr lang="en-US" sz="6600" b="1" dirty="0"/>
              <a:t>Hebrews 11:7</a:t>
            </a:r>
            <a:endParaRPr lang="en-US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18872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6200" b="1" dirty="0"/>
              <a:t> </a:t>
            </a:r>
            <a:r>
              <a:rPr lang="en-US" sz="7100" b="1" dirty="0"/>
              <a:t>Abel      “Worshipping Faith”</a:t>
            </a:r>
          </a:p>
          <a:p>
            <a:pPr marL="118872" indent="0">
              <a:buNone/>
            </a:pPr>
            <a:endParaRPr lang="en-US" sz="7100" b="1" dirty="0"/>
          </a:p>
          <a:p>
            <a:r>
              <a:rPr lang="en-US" sz="7100" b="1" dirty="0"/>
              <a:t> Enoch   “Walking Faith”</a:t>
            </a:r>
          </a:p>
          <a:p>
            <a:endParaRPr lang="en-US" sz="7100" b="1" dirty="0"/>
          </a:p>
          <a:p>
            <a:r>
              <a:rPr lang="en-US" sz="7100" b="1" dirty="0"/>
              <a:t> Noah		“Working Faith”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ED3CC-EE8C-412B-92B0-338A85BE6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334000"/>
          </a:xfrm>
        </p:spPr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en-US" sz="66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By faith Noah, being warned of God of things not seen as yet, moved with fear, prepared an ark to the saving of his house; by the which he condemned the world, and became heir of the righteousness which is by faith.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9607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Noah’s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12192000" cy="5105400"/>
          </a:xfrm>
        </p:spPr>
        <p:txBody>
          <a:bodyPr>
            <a:normAutofit fontScale="47500" lnSpcReduction="20000"/>
          </a:bodyPr>
          <a:lstStyle/>
          <a:p>
            <a:r>
              <a:rPr lang="en-US" sz="6200" b="1" dirty="0"/>
              <a:t> </a:t>
            </a:r>
            <a:r>
              <a:rPr lang="en-US" sz="13900" b="1" dirty="0"/>
              <a:t>Motivated by “Favor”</a:t>
            </a:r>
          </a:p>
          <a:p>
            <a:pPr marL="118872" indent="0">
              <a:buNone/>
            </a:pPr>
            <a:endParaRPr lang="en-US" sz="8500" b="1" dirty="0"/>
          </a:p>
          <a:p>
            <a:pPr algn="just"/>
            <a:r>
              <a:rPr lang="en-US" sz="8500" b="1" dirty="0"/>
              <a:t> </a:t>
            </a:r>
            <a:r>
              <a:rPr lang="en-US" sz="13900" b="1" dirty="0"/>
              <a:t>Motivated by Faith</a:t>
            </a:r>
          </a:p>
          <a:p>
            <a:pPr marL="118872" indent="0" algn="just">
              <a:buNone/>
            </a:pPr>
            <a:endParaRPr lang="en-US" sz="8500" b="1" dirty="0"/>
          </a:p>
          <a:p>
            <a:r>
              <a:rPr lang="en-US" sz="8500" b="1" dirty="0"/>
              <a:t> </a:t>
            </a:r>
            <a:r>
              <a:rPr lang="en-US" sz="13900" b="1" dirty="0"/>
              <a:t>Motivated by Fear</a:t>
            </a:r>
          </a:p>
          <a:p>
            <a:pPr marL="118872" indent="0">
              <a:buNone/>
            </a:pPr>
            <a:endParaRPr lang="en-US" sz="8500" b="1" dirty="0"/>
          </a:p>
          <a:p>
            <a:r>
              <a:rPr lang="en-US" sz="8500" b="1" dirty="0"/>
              <a:t> </a:t>
            </a:r>
            <a:r>
              <a:rPr lang="en-US" sz="13900" b="1" dirty="0"/>
              <a:t>Motivated by Family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Noah’s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257800"/>
          </a:xfrm>
        </p:spPr>
        <p:txBody>
          <a:bodyPr>
            <a:normAutofit fontScale="47500" lnSpcReduction="20000"/>
          </a:bodyPr>
          <a:lstStyle/>
          <a:p>
            <a:r>
              <a:rPr lang="en-US" sz="8500" b="1" dirty="0"/>
              <a:t> </a:t>
            </a:r>
            <a:r>
              <a:rPr lang="en-US" sz="13900" b="1" dirty="0"/>
              <a:t>Responded to God’s Revelation</a:t>
            </a:r>
          </a:p>
          <a:p>
            <a:pPr marL="118872" indent="0" algn="just">
              <a:buNone/>
            </a:pPr>
            <a:endParaRPr lang="en-US" sz="85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3900" b="1" dirty="0"/>
              <a:t>He Relied on God’s Word</a:t>
            </a:r>
          </a:p>
          <a:p>
            <a:pPr marL="118872" indent="0">
              <a:buNone/>
            </a:pPr>
            <a:endParaRPr lang="en-US" sz="8500" b="1" dirty="0"/>
          </a:p>
          <a:p>
            <a:r>
              <a:rPr lang="en-US" sz="8500" b="1" dirty="0"/>
              <a:t> </a:t>
            </a:r>
            <a:r>
              <a:rPr lang="en-US" sz="13900" b="1" dirty="0"/>
              <a:t>Did Not Rely on Appearance</a:t>
            </a:r>
          </a:p>
          <a:p>
            <a:pPr marL="118872" indent="0">
              <a:buNone/>
            </a:pPr>
            <a:endParaRPr lang="en-US" sz="8500" b="1" dirty="0"/>
          </a:p>
          <a:p>
            <a:r>
              <a:rPr lang="en-US" sz="8500" b="1" dirty="0"/>
              <a:t> </a:t>
            </a:r>
            <a:r>
              <a:rPr lang="en-US" sz="13900" b="1" dirty="0"/>
              <a:t>He Rested in God Alone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9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Noah’s Condemnation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12192000" cy="502920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300" b="1" dirty="0"/>
              <a:t>He Preached Truth Thoroughly</a:t>
            </a:r>
          </a:p>
          <a:p>
            <a:pPr marL="118872" indent="0" algn="just">
              <a:buNone/>
            </a:pPr>
            <a:endParaRPr lang="en-US" sz="203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0300" b="1" dirty="0"/>
              <a:t>He Warned Them Diligently</a:t>
            </a:r>
          </a:p>
          <a:p>
            <a:pPr marL="118872" indent="0">
              <a:buNone/>
            </a:pPr>
            <a:endParaRPr lang="en-US" sz="20300" b="1" dirty="0"/>
          </a:p>
          <a:p>
            <a:r>
              <a:rPr lang="en-US" sz="20300" b="1" dirty="0"/>
              <a:t>He Exhorted Them Continually </a:t>
            </a:r>
          </a:p>
          <a:p>
            <a:pPr marL="118872" indent="0">
              <a:buNone/>
            </a:pPr>
            <a:endParaRPr lang="en-US" sz="4800" b="1" dirty="0"/>
          </a:p>
          <a:p>
            <a:pPr marL="118872" indent="0">
              <a:buNone/>
            </a:pPr>
            <a:r>
              <a:rPr lang="en-US" sz="7100" b="1" dirty="0"/>
              <a:t>  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27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00200"/>
          </a:xfrm>
        </p:spPr>
        <p:txBody>
          <a:bodyPr>
            <a:noAutofit/>
          </a:bodyPr>
          <a:lstStyle/>
          <a:p>
            <a:pPr algn="ctr"/>
            <a:r>
              <a:rPr lang="en-US" sz="6600" dirty="0"/>
              <a:t>Noah’s Provision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953000"/>
          </a:xfrm>
        </p:spPr>
        <p:txBody>
          <a:bodyPr>
            <a:normAutofit fontScale="40000" lnSpcReduction="20000"/>
          </a:bodyPr>
          <a:lstStyle/>
          <a:p>
            <a:r>
              <a:rPr lang="en-US" sz="9400" b="1" dirty="0"/>
              <a:t> </a:t>
            </a:r>
            <a:r>
              <a:rPr lang="en-US" sz="16500" b="1" dirty="0"/>
              <a:t>He Was Safe In The Ark</a:t>
            </a:r>
          </a:p>
          <a:p>
            <a:pPr marL="118872" indent="0" algn="just">
              <a:buNone/>
            </a:pPr>
            <a:endParaRPr lang="en-US" sz="139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13900" b="1" dirty="0"/>
              <a:t> </a:t>
            </a:r>
            <a:r>
              <a:rPr lang="en-US" sz="16500" b="1" dirty="0"/>
              <a:t>He Lost All and Gained All</a:t>
            </a:r>
          </a:p>
          <a:p>
            <a:pPr marL="118872" indent="0">
              <a:buNone/>
            </a:pPr>
            <a:endParaRPr lang="en-US" sz="13900" b="1" dirty="0"/>
          </a:p>
          <a:p>
            <a:r>
              <a:rPr lang="en-US" sz="13900" b="1" dirty="0"/>
              <a:t> </a:t>
            </a:r>
            <a:r>
              <a:rPr lang="en-US" sz="16500" b="1" dirty="0"/>
              <a:t>He Inherited Righteousness </a:t>
            </a:r>
          </a:p>
          <a:p>
            <a:pPr marL="118872" indent="0">
              <a:buNone/>
            </a:pPr>
            <a:endParaRPr lang="en-US" sz="4800" b="1" dirty="0"/>
          </a:p>
          <a:p>
            <a:pPr marL="118872" indent="0">
              <a:buNone/>
            </a:pPr>
            <a:r>
              <a:rPr lang="en-US" sz="7100" b="1" dirty="0"/>
              <a:t>  </a:t>
            </a:r>
          </a:p>
          <a:p>
            <a:endParaRPr lang="en-US" sz="800" b="1" dirty="0"/>
          </a:p>
          <a:p>
            <a:pPr marL="118872" indent="0"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0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408</TotalTime>
  <Words>161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A Ship Named Faith  </vt:lpstr>
      <vt:lpstr>   </vt:lpstr>
      <vt:lpstr>PowerPoint Presentation</vt:lpstr>
      <vt:lpstr>Noah’s Motivation</vt:lpstr>
      <vt:lpstr>Noah’s Preparation</vt:lpstr>
      <vt:lpstr>Noah’s Condemnation</vt:lpstr>
      <vt:lpstr>Noah’s Provision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64</cp:revision>
  <dcterms:created xsi:type="dcterms:W3CDTF">2013-02-10T16:06:46Z</dcterms:created>
  <dcterms:modified xsi:type="dcterms:W3CDTF">2022-08-21T14:57:14Z</dcterms:modified>
</cp:coreProperties>
</file>