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045" r:id="rId1"/>
  </p:sldMasterIdLst>
  <p:sldIdLst>
    <p:sldId id="256" r:id="rId2"/>
    <p:sldId id="268" r:id="rId3"/>
    <p:sldId id="272" r:id="rId4"/>
    <p:sldId id="267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0" autoAdjust="0"/>
  </p:normalViewPr>
  <p:slideViewPr>
    <p:cSldViewPr>
      <p:cViewPr varScale="1">
        <p:scale>
          <a:sx n="97" d="100"/>
          <a:sy n="97" d="100"/>
        </p:scale>
        <p:origin x="106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1AE35-D8AD-AA43-9B41-74635F22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7833B-5D3C-AA40-A53C-D3BB5D28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BB5D-4449-AF44-B863-B7D9FD71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B77B-E94E-3E41-964A-5FADBB8893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956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073B28-30D5-A642-998D-A5BF2D32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00FA54-EC99-4144-9BDA-0ED87AE7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8378A4-70EC-D04B-BB2D-3C1F2F54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293B-F203-0347-8595-E3BABA6CAA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414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03B704-15A7-374D-A892-296B8A0C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2A0225-3182-8941-925D-D5E2BA97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BBC964-8F01-AA48-A3B7-0A05AD8A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89A0-B193-154E-9CF9-FFF824BDC5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466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95B3AC-806C-8B4E-BC63-20CD313307C9}"/>
              </a:ext>
            </a:extLst>
          </p:cNvPr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AFD42-4522-E94D-BF1E-9779DF6B969A}"/>
              </a:ext>
            </a:extLst>
          </p:cNvPr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4485237-A8F8-3245-943C-914FF104CE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B35587A-0047-0E45-A76B-46B610D4F2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C411498-12CB-7846-8E8A-B9F4057047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54B4-3BC3-8240-9A7F-6D4FEC2130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212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EF43A7-185C-FD42-A016-EC640967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596048-CD22-F747-962F-38152F78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520D52-F346-7146-9061-36FF20E0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D82D-E2CB-1342-A6E7-46A17C0A8F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52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B86BD69-BB56-2D4A-BE0D-342CBB42BA4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7DC6EEF-5252-AD43-9FD6-6765F4CACCB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6E13309-B1D9-BC4B-A67C-5E062E353D5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CB2B-7B45-9D48-A08C-BE92D591D2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25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C86B3B4-35ED-4D45-B3F8-37074434E7D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05E9DED-D935-144A-A5BD-3B1C9241C67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CF2A88B-4112-D04E-AA03-20FE114914E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3550-50FF-B34F-8557-990C372BF9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28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B66D2-8FFB-3C4A-B2F3-CC0E7758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D1783-E726-E64C-9AFA-2FFBEF4A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AF0AC-1BA8-B94E-88A6-1C4A7589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F329-4E91-6C4B-97E5-ED2CC93D1E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40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3317A-C091-744A-AC91-4FD1E083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6ECEF-2AFB-B840-B38F-AD9FEB89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538B9-1C63-4B46-BF93-CE442C5C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DFF07-173A-8D4B-8794-EAFFE1328D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73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3C893-1D29-E34C-A713-5603FFD8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E23C2-CD28-344A-84F0-D3E45EC4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C58C-070A-EB4A-AF43-0D24B05A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6657-4525-FE4D-9484-1A6AB084B6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13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7F529-22FF-5A48-8F96-A07F7CACF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C7DF0-23C2-214C-AA97-529B4208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ED7B8-BE78-3649-97B4-E059BC5A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DA28-A5AB-6A4D-8E24-F6A0BF3D12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52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DC33BE-4BE5-FC4C-83F4-DE1A584C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9B96DF-07B1-1743-A6DF-AA62AB89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44E932-83F9-C440-BFBB-B58778B6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F1B7-544F-4A4A-8DF5-AA9DC53D28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73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744066-A813-1849-AA96-D0F13DDE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1D5F5F-7E44-C447-837F-5EFD5E93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5BB337-E3F1-3148-8CB1-AB7AD310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E16C-3F09-DC4F-B3D5-C25F41083B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294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4762E5-FA05-EA42-A614-27D30703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4618C5-ABE4-774C-9FFA-A1EFEFF0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CD605C-8B61-D846-BDB4-D4D5CF01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E0ED-35D0-1B4B-8021-FE06511FDA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92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21E694-13FD-1E4B-956D-89EBCACC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7FB7C2-EE1F-E749-9AFB-6C88773F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69290A-EADD-5A41-AF9D-B87C582A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1E69-1AAA-C34A-B492-3B3D40AC91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6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86811B-DF2A-9445-A6E9-370D25E6B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A41000-8831-1E45-AE14-98421352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8F9FF1-FD3D-0B4B-8835-6CCDB9B1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714A-9695-DB4D-9C82-D0E3686FAB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04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4571B4-FBC0-8645-882F-35163955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70A0B7-B3E9-9B49-84BB-B13336CE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4F7E34-DA6A-8741-9145-E752F1EF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0BA7-5409-4643-9CF3-624131B587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380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8A887-23A0-2241-9443-4FC16701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BE7E5-EBD3-2A4D-8B28-3B9BDFB26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6DFB9-7060-8A44-AE8C-4153924BD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23D64-D631-EB4C-8701-6655F1EDF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42628-D2D3-6E49-98BE-35583F7D3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069EAE-18E4-E74B-A8C9-F65035422C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3" r:id="rId13"/>
    <p:sldLayoutId id="2147484184" r:id="rId14"/>
    <p:sldLayoutId id="2147484185" r:id="rId15"/>
    <p:sldLayoutId id="2147484186" r:id="rId16"/>
    <p:sldLayoutId id="2147484187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ED15B48-A727-4C4E-895C-52D7B652B3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12192000" cy="495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A deal with the devil</a:t>
            </a:r>
            <a:br>
              <a:rPr lang="en-US" sz="6000" dirty="0"/>
            </a:br>
            <a:br>
              <a:rPr lang="en-US" sz="4400" dirty="0"/>
            </a:br>
            <a:r>
              <a:rPr lang="en-US" sz="6600" dirty="0"/>
              <a:t>Joshua 9:3-15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54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123B892-EF2F-DE48-AB5D-48091B23F6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95438" y="3602038"/>
            <a:ext cx="9001125" cy="16557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3F282501-628B-A94B-BE0B-677C58C7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3800"/>
            <a:ext cx="838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734800" cy="647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9 And they said unto him, From a very far country thy servants are come because of the name of the Lord thy God: for we have heard the fame of him, and all that he did in Egypt,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734800" cy="647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10 And all that he did to the two kings of the Amorites, that were beyond Jordan, to </a:t>
            </a:r>
            <a:r>
              <a:rPr lang="en-US" sz="4800" b="1" dirty="0" err="1"/>
              <a:t>Sihon</a:t>
            </a:r>
            <a:r>
              <a:rPr lang="en-US" sz="4800" b="1" dirty="0"/>
              <a:t> king of </a:t>
            </a:r>
            <a:r>
              <a:rPr lang="en-US" sz="4800" b="1" dirty="0" err="1"/>
              <a:t>Heshbon</a:t>
            </a:r>
            <a:r>
              <a:rPr lang="en-US" sz="4800" b="1" dirty="0"/>
              <a:t>, and to </a:t>
            </a:r>
            <a:r>
              <a:rPr lang="en-US" sz="4800" b="1" dirty="0" err="1"/>
              <a:t>Og</a:t>
            </a:r>
            <a:r>
              <a:rPr lang="en-US" sz="4800" b="1" dirty="0"/>
              <a:t> king of Bashan, which was at Ashtaroth.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6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734800" cy="647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11 Wherefore our elders and all the inhabitants of our country </a:t>
            </a:r>
            <a:r>
              <a:rPr lang="en-US" sz="4800" b="1" dirty="0" err="1"/>
              <a:t>spake</a:t>
            </a:r>
            <a:r>
              <a:rPr lang="en-US" sz="4800" b="1" dirty="0"/>
              <a:t> to us, saying, Take victuals with you for the journey, and go to meet them, and say unto them, We are your servants: therefore now make ye a league with us.</a:t>
            </a:r>
          </a:p>
        </p:txBody>
      </p:sp>
    </p:spTree>
    <p:extLst>
      <p:ext uri="{BB962C8B-B14F-4D97-AF65-F5344CB8AC3E}">
        <p14:creationId xmlns:p14="http://schemas.microsoft.com/office/powerpoint/2010/main" val="152782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734800" cy="647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12 This our bread we took hot for our provision out of our houses on the day we came forth to go unto you; but now, behold, it is dry, and it is </a:t>
            </a:r>
            <a:r>
              <a:rPr lang="en-US" sz="4800" b="1" dirty="0" err="1"/>
              <a:t>mouldy</a:t>
            </a:r>
            <a:r>
              <a:rPr lang="en-US" sz="48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3738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734800" cy="647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13 And these bottles of wine, which we filled, were new; and, behold, they be rent: and these our garments and our shoes are become old by reason of the very long journey.</a:t>
            </a:r>
          </a:p>
        </p:txBody>
      </p:sp>
    </p:spTree>
    <p:extLst>
      <p:ext uri="{BB962C8B-B14F-4D97-AF65-F5344CB8AC3E}">
        <p14:creationId xmlns:p14="http://schemas.microsoft.com/office/powerpoint/2010/main" val="151018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734800" cy="647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14 And the men took of their victuals, and asked not counsel at the mouth of the Lord.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15 And Joshua made peace with them, and made a league with them, to let them live: and the princes of the congregation </a:t>
            </a:r>
            <a:r>
              <a:rPr lang="en-US" sz="4800" b="1" dirty="0" err="1"/>
              <a:t>sware</a:t>
            </a:r>
            <a:r>
              <a:rPr lang="en-US" sz="4800" b="1" dirty="0"/>
              <a:t> unto them.</a:t>
            </a:r>
          </a:p>
        </p:txBody>
      </p:sp>
    </p:spTree>
    <p:extLst>
      <p:ext uri="{BB962C8B-B14F-4D97-AF65-F5344CB8AC3E}">
        <p14:creationId xmlns:p14="http://schemas.microsoft.com/office/powerpoint/2010/main" val="321457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B85F-CCCA-F24E-A232-1DED8D0FA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"/>
            <a:ext cx="11582400" cy="6705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6000" b="1" u="sng" dirty="0"/>
              <a:t>The Method Of The Enemy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4400" b="1" dirty="0"/>
              <a:t>  </a:t>
            </a:r>
            <a:r>
              <a:rPr lang="en-US" sz="5400" b="1" dirty="0"/>
              <a:t>Compromise Thru Infiltration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54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5400" b="1" dirty="0"/>
              <a:t> Compromise Thru Deception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48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48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4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3600" u="sng" dirty="0"/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53619-B08B-DD4E-BDF6-2D6C4F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"/>
            <a:ext cx="11582400" cy="6705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u="sng" dirty="0"/>
              <a:t> The Mistakes Of God’s People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4400" b="1" dirty="0"/>
              <a:t>  </a:t>
            </a:r>
            <a:r>
              <a:rPr lang="en-US" sz="5400" b="1" dirty="0"/>
              <a:t>Mistakes of Commission (what 	they did)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5400" b="1" dirty="0"/>
              <a:t>  Mistakes of Omission (what 	they didn’t do)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48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48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4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3600" u="sng" dirty="0"/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6945-0F9F-BC4C-9565-E57E2B331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"/>
            <a:ext cx="11582400" cy="6705600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u="sng" dirty="0"/>
              <a:t> </a:t>
            </a:r>
            <a:r>
              <a:rPr lang="en-US" sz="6000" b="1" u="sng" dirty="0"/>
              <a:t>The Mercy Of The Lord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b="1" u="sng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4400" b="1" dirty="0"/>
              <a:t>   </a:t>
            </a:r>
            <a:r>
              <a:rPr lang="en-US" sz="5400" b="1" dirty="0"/>
              <a:t>Sins Consequences Can’t Be  	 	    	Avoided </a:t>
            </a:r>
            <a:br>
              <a:rPr lang="en-US" sz="4400" b="1" dirty="0"/>
            </a:br>
            <a:endParaRPr lang="en-US" sz="54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5400" b="1" dirty="0"/>
              <a:t>   Sometimes There Are Constant 	  	 Reminders of Our Failures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48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48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400" b="1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3600" u="sng" dirty="0"/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D4DF-8419-3B41-9890-0CC2C7BA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658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Satan’s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67D9-964C-E644-B81C-623B8ED8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5334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5400" b="1" dirty="0"/>
              <a:t>All People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5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5400" b="1" dirty="0"/>
              <a:t>Lost People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5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5400" b="1" dirty="0"/>
              <a:t>God’s People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6BA9-5317-9140-A56C-BB4ADF85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658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Joshua 9:1-2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021-614A-EE42-B909-8CB6A11A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11582400" cy="5334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5400" b="1" dirty="0"/>
              <a:t>When God Moves People Notice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5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5400" b="1" dirty="0"/>
              <a:t>When God Moves Satan Notices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5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5400" b="1" dirty="0"/>
              <a:t>When God Moves Satan Moves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4A20-9B41-DE46-8197-6552A10C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10353675" cy="1325563"/>
          </a:xfrm>
        </p:spPr>
        <p:txBody>
          <a:bodyPr>
            <a:normAutofit/>
          </a:bodyPr>
          <a:lstStyle/>
          <a:p>
            <a:r>
              <a:rPr lang="en-US" sz="5400" dirty="0"/>
              <a:t>Joshua 9:3-15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11734800" cy="5410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3 And when the inhabitants of Gibeon heard what Joshua had done unto Jericho and to Ai,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734800" cy="647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4 They did work wilily, and went and made as if they had been ambassadors, and took old sacks upon their donkeys, and wine bottles, old, and rent, and bound up;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2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734800" cy="647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5 And old shoes and clouted upon their feet, and old garments upon them; and all the bread of their provision was dry and </a:t>
            </a:r>
            <a:r>
              <a:rPr lang="en-US" sz="4800" b="1" dirty="0" err="1"/>
              <a:t>mouldy</a:t>
            </a:r>
            <a:r>
              <a:rPr lang="en-US" sz="48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4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734800" cy="647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6 And they went to Joshua unto the camp at Gilgal, and said unto him, and to the men of Israel, We be come from a far country: now therefore make ye a league with us.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5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734800" cy="647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7 And the men of Israel said unto the Hivites, Peradventure ye dwell among us; and how shall we make a league with you?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9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8619-CD10-8949-9CFC-5AF0C7AC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734800" cy="6477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/>
              <a:t>8 And they said unto Joshua, We are thy servants. And Joshua said unto them, Who are ye? and from whence come ye?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88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1222</TotalTime>
  <Words>559</Words>
  <Application>Microsoft Macintosh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Rockwell</vt:lpstr>
      <vt:lpstr>Arial</vt:lpstr>
      <vt:lpstr>Bookman Old Style</vt:lpstr>
      <vt:lpstr>Calibri</vt:lpstr>
      <vt:lpstr>Wingdings</vt:lpstr>
      <vt:lpstr>Damask</vt:lpstr>
      <vt:lpstr>A deal with the devil  Joshua 9:3-15     </vt:lpstr>
      <vt:lpstr>Satan’s designs</vt:lpstr>
      <vt:lpstr>Joshua 9:1-2 Overview</vt:lpstr>
      <vt:lpstr>Joshua 9:3-15 (KJV)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Bethlem Baptist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Sermon</dc:title>
  <dc:creator>Paul Young</dc:creator>
  <cp:lastModifiedBy>Summers Baptist Church</cp:lastModifiedBy>
  <cp:revision>109</cp:revision>
  <dcterms:created xsi:type="dcterms:W3CDTF">2005-12-05T18:33:46Z</dcterms:created>
  <dcterms:modified xsi:type="dcterms:W3CDTF">2022-03-13T04:03:40Z</dcterms:modified>
</cp:coreProperties>
</file>