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9" r:id="rId3"/>
    <p:sldId id="257" r:id="rId4"/>
    <p:sldId id="258" r:id="rId5"/>
    <p:sldId id="259" r:id="rId6"/>
    <p:sldId id="260" r:id="rId7"/>
    <p:sldId id="261" r:id="rId8"/>
    <p:sldId id="262" r:id="rId9"/>
    <p:sldId id="267" r:id="rId10"/>
    <p:sldId id="270" r:id="rId11"/>
    <p:sldId id="263" r:id="rId12"/>
    <p:sldId id="268" r:id="rId13"/>
    <p:sldId id="264" r:id="rId14"/>
    <p:sldId id="265" r:id="rId15"/>
    <p:sldId id="266"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Ford" userId="64076e23797f61bb" providerId="LiveId" clId="{16B0D315-D95E-43AD-999D-9851BE1FA083}"/>
    <pc:docChg chg="custSel addSld modSld">
      <pc:chgData name="Angela Ford" userId="64076e23797f61bb" providerId="LiveId" clId="{16B0D315-D95E-43AD-999D-9851BE1FA083}" dt="2020-10-21T21:16:27.700" v="476" actId="27636"/>
      <pc:docMkLst>
        <pc:docMk/>
      </pc:docMkLst>
      <pc:sldChg chg="modSp mod">
        <pc:chgData name="Angela Ford" userId="64076e23797f61bb" providerId="LiveId" clId="{16B0D315-D95E-43AD-999D-9851BE1FA083}" dt="2020-10-21T21:16:08.449" v="470" actId="27636"/>
        <pc:sldMkLst>
          <pc:docMk/>
          <pc:sldMk cId="2600584379" sldId="264"/>
        </pc:sldMkLst>
        <pc:spChg chg="mod">
          <ac:chgData name="Angela Ford" userId="64076e23797f61bb" providerId="LiveId" clId="{16B0D315-D95E-43AD-999D-9851BE1FA083}" dt="2020-10-21T21:16:08.449" v="470" actId="27636"/>
          <ac:spMkLst>
            <pc:docMk/>
            <pc:sldMk cId="2600584379" sldId="264"/>
            <ac:spMk id="3" creationId="{FAF6FD2C-2FBF-43B1-8B7D-E1AE5E67ECDC}"/>
          </ac:spMkLst>
        </pc:spChg>
      </pc:sldChg>
      <pc:sldChg chg="modSp mod">
        <pc:chgData name="Angela Ford" userId="64076e23797f61bb" providerId="LiveId" clId="{16B0D315-D95E-43AD-999D-9851BE1FA083}" dt="2020-10-21T21:16:27.700" v="476" actId="27636"/>
        <pc:sldMkLst>
          <pc:docMk/>
          <pc:sldMk cId="3044202664" sldId="265"/>
        </pc:sldMkLst>
        <pc:spChg chg="mod">
          <ac:chgData name="Angela Ford" userId="64076e23797f61bb" providerId="LiveId" clId="{16B0D315-D95E-43AD-999D-9851BE1FA083}" dt="2020-10-21T21:16:27.700" v="476" actId="27636"/>
          <ac:spMkLst>
            <pc:docMk/>
            <pc:sldMk cId="3044202664" sldId="265"/>
            <ac:spMk id="3" creationId="{FAF6FD2C-2FBF-43B1-8B7D-E1AE5E67ECDC}"/>
          </ac:spMkLst>
        </pc:spChg>
      </pc:sldChg>
      <pc:sldChg chg="modSp add mod">
        <pc:chgData name="Angela Ford" userId="64076e23797f61bb" providerId="LiveId" clId="{16B0D315-D95E-43AD-999D-9851BE1FA083}" dt="2020-10-07T22:26:55.319" v="466" actId="27636"/>
        <pc:sldMkLst>
          <pc:docMk/>
          <pc:sldMk cId="3731787690" sldId="270"/>
        </pc:sldMkLst>
        <pc:spChg chg="mod">
          <ac:chgData name="Angela Ford" userId="64076e23797f61bb" providerId="LiveId" clId="{16B0D315-D95E-43AD-999D-9851BE1FA083}" dt="2020-10-07T22:26:55.319" v="466" actId="27636"/>
          <ac:spMkLst>
            <pc:docMk/>
            <pc:sldMk cId="3731787690" sldId="270"/>
            <ac:spMk id="3" creationId="{FAF6FD2C-2FBF-43B1-8B7D-E1AE5E67EC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43EB774E-E8A8-4382-A8A5-61289B39AE07}" type="datetimeFigureOut">
              <a:rPr lang="en-US" smtClean="0"/>
              <a:t>10/21/2020</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166DD854-748F-473B-8767-602DDCCEEBA4}" type="slidenum">
              <a:rPr lang="en-US" smtClean="0"/>
              <a:t>‹#›</a:t>
            </a:fld>
            <a:endParaRPr lang="en-US"/>
          </a:p>
        </p:txBody>
      </p:sp>
    </p:spTree>
    <p:extLst>
      <p:ext uri="{BB962C8B-B14F-4D97-AF65-F5344CB8AC3E}">
        <p14:creationId xmlns:p14="http://schemas.microsoft.com/office/powerpoint/2010/main" val="1367601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85BB00E-F364-4A54-AC0B-F96EE2E9484B}" type="datetime1">
              <a:rPr lang="en-US" smtClean="0"/>
              <a:t>10/21/2020</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1585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521F0C4F-D826-497A-A97A-BFC9B354728D}" type="datetime1">
              <a:rPr lang="en-US" smtClean="0"/>
              <a:t>10/21/2020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2845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CC68CE57-10B2-423C-91CD-784D0350109D}" type="datetime1">
              <a:rPr lang="en-US" smtClean="0"/>
              <a:t>10/21/2020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5574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946017F3-81BD-4763-9288-CB96A6531208}" type="datetime1">
              <a:rPr lang="en-US" smtClean="0"/>
              <a:t>10/21/2020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6528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0004A669-00B1-4CCD-90AC-3B9E8EE325A2}" type="datetime1">
              <a:rPr lang="en-US" smtClean="0"/>
              <a:t>10/21/2020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2321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A4D5FDFD-506D-4F99-ABED-A7237B8482D6}" type="datetime1">
              <a:rPr lang="en-US" smtClean="0"/>
              <a:t>10/21/2020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0768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01C02CE4-7983-4B1B-8AC8-0E9BEBCB7DBF}" type="datetime1">
              <a:rPr lang="en-US" smtClean="0"/>
              <a:t>10/21/2020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9240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F929D172-65D0-45D6-BD7D-D1C5390ADAE0}" type="datetime1">
              <a:rPr lang="en-US" smtClean="0"/>
              <a:t>10/21/2020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2433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CA22A1F5-8F27-486C-8042-BA6E996F88C6}" type="datetime1">
              <a:rPr lang="en-US" smtClean="0"/>
              <a:t>10/21/2020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04849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8F1D722-BCE7-46BE-8B35-EABF220D1E97}" type="datetime1">
              <a:rPr lang="en-US" smtClean="0"/>
              <a:t>10/21/2020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2205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6AFE9B5B-9ACD-43FC-A277-B84348619ED0}" type="datetime1">
              <a:rPr lang="en-US" smtClean="0"/>
              <a:t>10/21/2020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2575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87B804A9-96C0-458D-A759-4535D3A43631}" type="datetime1">
              <a:rPr lang="en-US" smtClean="0"/>
              <a:t>10/21/2020</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10177862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ftr="0" dt="0"/>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Genesis%202:21-22&amp;version=NIV#fen-NIV-53b"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hristianbook.com/" TargetMode="External"/><Relationship Id="rId2" Type="http://schemas.openxmlformats.org/officeDocument/2006/relationships/hyperlink" Target="http://www.angelafordnelson.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C9BB142-EFE3-4A64-9EE1-7C61C567CC15}"/>
              </a:ext>
            </a:extLst>
          </p:cNvPr>
          <p:cNvPicPr>
            <a:picLocks noChangeAspect="1"/>
          </p:cNvPicPr>
          <p:nvPr/>
        </p:nvPicPr>
        <p:blipFill rotWithShape="1">
          <a:blip r:embed="rId2">
            <a:alphaModFix amt="50000"/>
          </a:blip>
          <a:srcRect r="-1" b="15708"/>
          <a:stretch/>
        </p:blipFill>
        <p:spPr>
          <a:xfrm>
            <a:off x="20" y="10"/>
            <a:ext cx="12188930" cy="6857990"/>
          </a:xfrm>
          <a:prstGeom prst="rect">
            <a:avLst/>
          </a:prstGeom>
        </p:spPr>
      </p:pic>
      <p:sp>
        <p:nvSpPr>
          <p:cNvPr id="2" name="Title 1">
            <a:extLst>
              <a:ext uri="{FF2B5EF4-FFF2-40B4-BE49-F238E27FC236}">
                <a16:creationId xmlns:a16="http://schemas.microsoft.com/office/drawing/2014/main" id="{230B899A-03B8-4092-B6B9-F2DBE4A41DFD}"/>
              </a:ext>
            </a:extLst>
          </p:cNvPr>
          <p:cNvSpPr>
            <a:spLocks noGrp="1"/>
          </p:cNvSpPr>
          <p:nvPr>
            <p:ph type="ctrTitle"/>
          </p:nvPr>
        </p:nvSpPr>
        <p:spPr>
          <a:xfrm>
            <a:off x="1524000" y="1122363"/>
            <a:ext cx="9144000" cy="3063240"/>
          </a:xfrm>
        </p:spPr>
        <p:txBody>
          <a:bodyPr>
            <a:normAutofit/>
          </a:bodyPr>
          <a:lstStyle/>
          <a:p>
            <a:pPr algn="ctr">
              <a:lnSpc>
                <a:spcPct val="90000"/>
              </a:lnSpc>
            </a:pPr>
            <a:r>
              <a:rPr lang="en-US" sz="10000"/>
              <a:t>“In the Beginning!”</a:t>
            </a:r>
          </a:p>
        </p:txBody>
      </p:sp>
      <p:sp>
        <p:nvSpPr>
          <p:cNvPr id="3" name="Subtitle 2">
            <a:extLst>
              <a:ext uri="{FF2B5EF4-FFF2-40B4-BE49-F238E27FC236}">
                <a16:creationId xmlns:a16="http://schemas.microsoft.com/office/drawing/2014/main" id="{34707C97-9709-421A-93B6-BD7E54F2F3E5}"/>
              </a:ext>
            </a:extLst>
          </p:cNvPr>
          <p:cNvSpPr>
            <a:spLocks noGrp="1"/>
          </p:cNvSpPr>
          <p:nvPr>
            <p:ph type="subTitle" idx="1"/>
          </p:nvPr>
        </p:nvSpPr>
        <p:spPr>
          <a:xfrm>
            <a:off x="1527048" y="4599432"/>
            <a:ext cx="9144000" cy="1536192"/>
          </a:xfrm>
        </p:spPr>
        <p:txBody>
          <a:bodyPr>
            <a:normAutofit/>
          </a:bodyPr>
          <a:lstStyle/>
          <a:p>
            <a:pPr algn="ctr"/>
            <a:r>
              <a:rPr lang="en-US" sz="3200" dirty="0"/>
              <a:t>An Overview of the Book of Genesis</a:t>
            </a:r>
          </a:p>
          <a:p>
            <a:pPr algn="ctr"/>
            <a:r>
              <a:rPr lang="en-US" sz="3200" dirty="0"/>
              <a:t>Rev. Angela Ford Nelson</a:t>
            </a:r>
          </a:p>
        </p:txBody>
      </p:sp>
      <p:sp>
        <p:nvSpPr>
          <p:cNvPr id="11"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AFEB3304-9708-4489-904A-DC672F4BC56C}"/>
              </a:ext>
            </a:extLst>
          </p:cNvPr>
          <p:cNvSpPr>
            <a:spLocks noGrp="1"/>
          </p:cNvSpPr>
          <p:nvPr>
            <p:ph type="sldNum" sz="quarter" idx="12"/>
          </p:nvPr>
        </p:nvSpPr>
        <p:spPr/>
        <p:txBody>
          <a:bodyPr/>
          <a:lstStyle/>
          <a:p>
            <a:fld id="{A7CD31F4-64FA-4BA0-9498-67783267A8C8}" type="slidenum">
              <a:rPr lang="en-US" smtClean="0"/>
              <a:t>1</a:t>
            </a:fld>
            <a:endParaRPr lang="en-US"/>
          </a:p>
        </p:txBody>
      </p:sp>
    </p:spTree>
    <p:extLst>
      <p:ext uri="{BB962C8B-B14F-4D97-AF65-F5344CB8AC3E}">
        <p14:creationId xmlns:p14="http://schemas.microsoft.com/office/powerpoint/2010/main" val="234936119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fontScale="70000" lnSpcReduction="20000"/>
          </a:bodyPr>
          <a:lstStyle/>
          <a:p>
            <a:r>
              <a:rPr lang="en-US" b="1" dirty="0">
                <a:latin typeface="Tahoma" panose="020B0604030504040204" pitchFamily="34" charset="0"/>
                <a:ea typeface="Tahoma" panose="020B0604030504040204" pitchFamily="34" charset="0"/>
                <a:cs typeface="Tahoma" panose="020B0604030504040204" pitchFamily="34" charset="0"/>
              </a:rPr>
              <a:t>Details</a:t>
            </a:r>
          </a:p>
          <a:p>
            <a:pPr lvl="1"/>
            <a:r>
              <a:rPr lang="en-US" b="1" dirty="0">
                <a:latin typeface="Tahoma" panose="020B0604030504040204" pitchFamily="34" charset="0"/>
                <a:ea typeface="Tahoma" panose="020B0604030504040204" pitchFamily="34" charset="0"/>
                <a:cs typeface="Tahoma" panose="020B0604030504040204" pitchFamily="34" charset="0"/>
              </a:rPr>
              <a:t>Meaning and Message</a:t>
            </a:r>
          </a:p>
          <a:p>
            <a:pPr lvl="2"/>
            <a:r>
              <a:rPr lang="en-US" dirty="0">
                <a:latin typeface="Tahoma" panose="020B0604030504040204" pitchFamily="34" charset="0"/>
                <a:ea typeface="Tahoma" panose="020B0604030504040204" pitchFamily="34" charset="0"/>
                <a:cs typeface="Tahoma" panose="020B0604030504040204" pitchFamily="34" charset="0"/>
              </a:rPr>
              <a:t>Life &amp; Death</a:t>
            </a:r>
          </a:p>
          <a:p>
            <a:pPr lvl="2"/>
            <a:r>
              <a:rPr lang="en-US" dirty="0">
                <a:latin typeface="Tahoma" panose="020B0604030504040204" pitchFamily="34" charset="0"/>
                <a:ea typeface="Tahoma" panose="020B0604030504040204" pitchFamily="34" charset="0"/>
                <a:cs typeface="Tahoma" panose="020B0604030504040204" pitchFamily="34" charset="0"/>
              </a:rPr>
              <a:t>Possession of the PROMISED LAND by God’s Chosen People</a:t>
            </a:r>
          </a:p>
          <a:p>
            <a:pPr lvl="2"/>
            <a:r>
              <a:rPr lang="en-US" dirty="0">
                <a:latin typeface="Tahoma" panose="020B0604030504040204" pitchFamily="34" charset="0"/>
                <a:ea typeface="Tahoma" panose="020B0604030504040204" pitchFamily="34" charset="0"/>
                <a:cs typeface="Tahoma" panose="020B0604030504040204" pitchFamily="34" charset="0"/>
              </a:rPr>
              <a:t>Egypt – the place or RESCUE </a:t>
            </a:r>
          </a:p>
          <a:p>
            <a:pPr lvl="2"/>
            <a:r>
              <a:rPr lang="en-US" dirty="0">
                <a:latin typeface="Tahoma" panose="020B0604030504040204" pitchFamily="34" charset="0"/>
                <a:ea typeface="Tahoma" panose="020B0604030504040204" pitchFamily="34" charset="0"/>
                <a:cs typeface="Tahoma" panose="020B0604030504040204" pitchFamily="34" charset="0"/>
              </a:rPr>
              <a:t>God’s Sovereignty – He is KING &amp; He Has a Plan for His People</a:t>
            </a: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r>
              <a:rPr lang="en-US" b="1" dirty="0">
                <a:latin typeface="Tahoma" panose="020B0604030504040204" pitchFamily="34" charset="0"/>
                <a:ea typeface="Tahoma" panose="020B0604030504040204" pitchFamily="34" charset="0"/>
                <a:cs typeface="Tahoma" panose="020B0604030504040204" pitchFamily="34" charset="0"/>
              </a:rPr>
              <a:t>Genesis’s Heroes</a:t>
            </a:r>
          </a:p>
          <a:p>
            <a:pPr lvl="2"/>
            <a:r>
              <a:rPr lang="en-US" dirty="0">
                <a:latin typeface="Tahoma" panose="020B0604030504040204" pitchFamily="34" charset="0"/>
                <a:ea typeface="Tahoma" panose="020B0604030504040204" pitchFamily="34" charset="0"/>
                <a:cs typeface="Tahoma" panose="020B0604030504040204" pitchFamily="34" charset="0"/>
              </a:rPr>
              <a:t>Adam &amp; Eve</a:t>
            </a:r>
          </a:p>
          <a:p>
            <a:pPr lvl="2"/>
            <a:r>
              <a:rPr lang="en-US" dirty="0">
                <a:latin typeface="Tahoma" panose="020B0604030504040204" pitchFamily="34" charset="0"/>
                <a:ea typeface="Tahoma" panose="020B0604030504040204" pitchFamily="34" charset="0"/>
                <a:cs typeface="Tahoma" panose="020B0604030504040204" pitchFamily="34" charset="0"/>
              </a:rPr>
              <a:t>Cain &amp; Abel</a:t>
            </a:r>
          </a:p>
          <a:p>
            <a:pPr lvl="2"/>
            <a:r>
              <a:rPr lang="en-US" dirty="0">
                <a:latin typeface="Tahoma" panose="020B0604030504040204" pitchFamily="34" charset="0"/>
                <a:ea typeface="Tahoma" panose="020B0604030504040204" pitchFamily="34" charset="0"/>
                <a:cs typeface="Tahoma" panose="020B0604030504040204" pitchFamily="34" charset="0"/>
              </a:rPr>
              <a:t>Noah</a:t>
            </a:r>
          </a:p>
          <a:p>
            <a:pPr lvl="2"/>
            <a:r>
              <a:rPr lang="en-US" dirty="0">
                <a:latin typeface="Tahoma" panose="020B0604030504040204" pitchFamily="34" charset="0"/>
                <a:ea typeface="Tahoma" panose="020B0604030504040204" pitchFamily="34" charset="0"/>
                <a:cs typeface="Tahoma" panose="020B0604030504040204" pitchFamily="34" charset="0"/>
              </a:rPr>
              <a:t>Abraham, Isaac, &amp; Jacob</a:t>
            </a:r>
          </a:p>
          <a:p>
            <a:pPr lvl="2"/>
            <a:r>
              <a:rPr lang="en-US" dirty="0">
                <a:latin typeface="Tahoma" panose="020B0604030504040204" pitchFamily="34" charset="0"/>
                <a:ea typeface="Tahoma" panose="020B0604030504040204" pitchFamily="34" charset="0"/>
                <a:cs typeface="Tahoma" panose="020B0604030504040204" pitchFamily="34" charset="0"/>
              </a:rPr>
              <a:t>Rachael, Leah, </a:t>
            </a:r>
            <a:r>
              <a:rPr lang="en-US" dirty="0" err="1">
                <a:latin typeface="Tahoma" panose="020B0604030504040204" pitchFamily="34" charset="0"/>
                <a:ea typeface="Tahoma" panose="020B0604030504040204" pitchFamily="34" charset="0"/>
                <a:cs typeface="Tahoma" panose="020B0604030504040204" pitchFamily="34" charset="0"/>
              </a:rPr>
              <a:t>Rebekkah</a:t>
            </a:r>
            <a:endParaRPr lang="en-US" dirty="0">
              <a:latin typeface="Tahoma" panose="020B0604030504040204" pitchFamily="34" charset="0"/>
              <a:ea typeface="Tahoma" panose="020B0604030504040204" pitchFamily="34" charset="0"/>
              <a:cs typeface="Tahoma" panose="020B0604030504040204" pitchFamily="34" charset="0"/>
            </a:endParaRPr>
          </a:p>
          <a:p>
            <a:pPr lvl="2"/>
            <a:r>
              <a:rPr lang="en-US" dirty="0">
                <a:latin typeface="Tahoma" panose="020B0604030504040204" pitchFamily="34" charset="0"/>
                <a:ea typeface="Tahoma" panose="020B0604030504040204" pitchFamily="34" charset="0"/>
                <a:cs typeface="Tahoma" panose="020B0604030504040204" pitchFamily="34" charset="0"/>
              </a:rPr>
              <a:t>Joseph</a:t>
            </a:r>
          </a:p>
          <a:p>
            <a:pPr lvl="2"/>
            <a:r>
              <a:rPr lang="en-US" dirty="0">
                <a:latin typeface="Tahoma" panose="020B0604030504040204" pitchFamily="34" charset="0"/>
                <a:ea typeface="Tahoma" panose="020B0604030504040204" pitchFamily="34" charset="0"/>
                <a:cs typeface="Tahoma" panose="020B0604030504040204" pitchFamily="34" charset="0"/>
              </a:rPr>
              <a:t>Jesus!</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BD70F442-EC43-475A-892E-9BD5DD14F478}"/>
              </a:ext>
            </a:extLst>
          </p:cNvPr>
          <p:cNvSpPr>
            <a:spLocks noGrp="1"/>
          </p:cNvSpPr>
          <p:nvPr>
            <p:ph type="sldNum" sz="quarter" idx="12"/>
          </p:nvPr>
        </p:nvSpPr>
        <p:spPr/>
        <p:txBody>
          <a:bodyPr/>
          <a:lstStyle/>
          <a:p>
            <a:fld id="{A7CD31F4-64FA-4BA0-9498-67783267A8C8}" type="slidenum">
              <a:rPr lang="en-US" smtClean="0"/>
              <a:t>10</a:t>
            </a:fld>
            <a:endParaRPr lang="en-US"/>
          </a:p>
        </p:txBody>
      </p:sp>
    </p:spTree>
    <p:extLst>
      <p:ext uri="{BB962C8B-B14F-4D97-AF65-F5344CB8AC3E}">
        <p14:creationId xmlns:p14="http://schemas.microsoft.com/office/powerpoint/2010/main" val="3731787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a:xfrm>
            <a:off x="838200" y="1917424"/>
            <a:ext cx="10515600" cy="4563491"/>
          </a:xfrm>
        </p:spPr>
        <p:txBody>
          <a:bodyPr>
            <a:normAutofit fontScale="92500" lnSpcReduction="10000"/>
          </a:bodyPr>
          <a:lstStyle/>
          <a:p>
            <a:r>
              <a:rPr lang="en-US" b="1" dirty="0">
                <a:latin typeface="Tahoma" panose="020B0604030504040204" pitchFamily="34" charset="0"/>
                <a:ea typeface="Tahoma" panose="020B0604030504040204" pitchFamily="34" charset="0"/>
                <a:cs typeface="Tahoma" panose="020B0604030504040204" pitchFamily="34" charset="0"/>
              </a:rPr>
              <a:t>Details</a:t>
            </a:r>
          </a:p>
          <a:p>
            <a:pPr lvl="1"/>
            <a:r>
              <a:rPr lang="en-US" b="1" dirty="0">
                <a:latin typeface="Tahoma" panose="020B0604030504040204" pitchFamily="34" charset="0"/>
                <a:ea typeface="Tahoma" panose="020B0604030504040204" pitchFamily="34" charset="0"/>
                <a:cs typeface="Tahoma" panose="020B0604030504040204" pitchFamily="34" charset="0"/>
              </a:rPr>
              <a:t>50 Chapters</a:t>
            </a:r>
          </a:p>
          <a:p>
            <a:pPr lvl="2"/>
            <a:r>
              <a:rPr lang="en-US" b="1" dirty="0">
                <a:latin typeface="Tahoma" panose="020B0604030504040204" pitchFamily="34" charset="0"/>
                <a:ea typeface="Tahoma" panose="020B0604030504040204" pitchFamily="34" charset="0"/>
                <a:cs typeface="Tahoma" panose="020B0604030504040204" pitchFamily="34" charset="0"/>
              </a:rPr>
              <a:t>1 – 2 The Creation Story</a:t>
            </a:r>
          </a:p>
          <a:p>
            <a:pPr lvl="3"/>
            <a:r>
              <a:rPr lang="en-US" dirty="0">
                <a:latin typeface="Tahoma" panose="020B0604030504040204" pitchFamily="34" charset="0"/>
                <a:ea typeface="Tahoma" panose="020B0604030504040204" pitchFamily="34" charset="0"/>
                <a:cs typeface="Tahoma" panose="020B0604030504040204" pitchFamily="34" charset="0"/>
              </a:rPr>
              <a:t>Chaos transformed into cosmos</a:t>
            </a:r>
          </a:p>
          <a:p>
            <a:pPr lvl="3"/>
            <a:r>
              <a:rPr lang="en-US" dirty="0">
                <a:latin typeface="Tahoma" panose="020B0604030504040204" pitchFamily="34" charset="0"/>
                <a:ea typeface="Tahoma" panose="020B0604030504040204" pitchFamily="34" charset="0"/>
                <a:cs typeface="Tahoma" panose="020B0604030504040204" pitchFamily="34" charset="0"/>
              </a:rPr>
              <a:t>Nothingness transformed into EVERYTHINGNESS </a:t>
            </a:r>
          </a:p>
          <a:p>
            <a:pPr lvl="4"/>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Day 1: HEAVENS - </a:t>
            </a:r>
            <a:r>
              <a:rPr lang="en-US" dirty="0">
                <a:solidFill>
                  <a:srgbClr val="FF0000"/>
                </a:solidFill>
                <a:latin typeface="Tahoma" panose="020B0604030504040204" pitchFamily="34" charset="0"/>
                <a:ea typeface="Tahoma" panose="020B0604030504040204" pitchFamily="34" charset="0"/>
                <a:cs typeface="Tahoma" panose="020B0604030504040204" pitchFamily="34" charset="0"/>
              </a:rPr>
              <a:t>Light and Dark, </a:t>
            </a:r>
          </a:p>
          <a:p>
            <a:pPr lvl="4"/>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Day 2: </a:t>
            </a:r>
            <a:r>
              <a:rPr lang="en-US" dirty="0">
                <a:solidFill>
                  <a:srgbClr val="FF0000"/>
                </a:solidFill>
                <a:latin typeface="Tahoma" panose="020B0604030504040204" pitchFamily="34" charset="0"/>
                <a:ea typeface="Tahoma" panose="020B0604030504040204" pitchFamily="34" charset="0"/>
                <a:cs typeface="Tahoma" panose="020B0604030504040204" pitchFamily="34" charset="0"/>
              </a:rPr>
              <a:t>Water and Sky, </a:t>
            </a:r>
          </a:p>
          <a:p>
            <a:pPr lvl="4"/>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Day 3: EARTH - </a:t>
            </a:r>
            <a:r>
              <a:rPr lang="en-US" dirty="0">
                <a:solidFill>
                  <a:srgbClr val="FF0000"/>
                </a:solidFill>
                <a:latin typeface="Tahoma" panose="020B0604030504040204" pitchFamily="34" charset="0"/>
                <a:ea typeface="Tahoma" panose="020B0604030504040204" pitchFamily="34" charset="0"/>
                <a:cs typeface="Tahoma" panose="020B0604030504040204" pitchFamily="34" charset="0"/>
              </a:rPr>
              <a:t>Sea and Land, </a:t>
            </a:r>
          </a:p>
          <a:p>
            <a:pPr lvl="4"/>
            <a:r>
              <a:rPr lang="en-US" b="1" dirty="0">
                <a:solidFill>
                  <a:srgbClr val="002060"/>
                </a:solidFill>
                <a:latin typeface="Tahoma" panose="020B0604030504040204" pitchFamily="34" charset="0"/>
                <a:ea typeface="Tahoma" panose="020B0604030504040204" pitchFamily="34" charset="0"/>
                <a:cs typeface="Tahoma" panose="020B0604030504040204" pitchFamily="34" charset="0"/>
              </a:rPr>
              <a:t>Day 4: </a:t>
            </a:r>
            <a:r>
              <a:rPr lang="en-US" dirty="0">
                <a:solidFill>
                  <a:srgbClr val="002060"/>
                </a:solidFill>
                <a:latin typeface="Tahoma" panose="020B0604030504040204" pitchFamily="34" charset="0"/>
                <a:ea typeface="Tahoma" panose="020B0604030504040204" pitchFamily="34" charset="0"/>
                <a:cs typeface="Tahoma" panose="020B0604030504040204" pitchFamily="34" charset="0"/>
              </a:rPr>
              <a:t>Sun, Moon and Stars, </a:t>
            </a:r>
          </a:p>
          <a:p>
            <a:pPr lvl="4"/>
            <a:r>
              <a:rPr lang="en-US" b="1" dirty="0">
                <a:solidFill>
                  <a:srgbClr val="002060"/>
                </a:solidFill>
                <a:latin typeface="Tahoma" panose="020B0604030504040204" pitchFamily="34" charset="0"/>
                <a:ea typeface="Tahoma" panose="020B0604030504040204" pitchFamily="34" charset="0"/>
                <a:cs typeface="Tahoma" panose="020B0604030504040204" pitchFamily="34" charset="0"/>
              </a:rPr>
              <a:t>Day 5</a:t>
            </a:r>
            <a:r>
              <a:rPr lang="en-US" dirty="0">
                <a:solidFill>
                  <a:srgbClr val="002060"/>
                </a:solidFill>
                <a:latin typeface="Tahoma" panose="020B0604030504040204" pitchFamily="34" charset="0"/>
                <a:ea typeface="Tahoma" panose="020B0604030504040204" pitchFamily="34" charset="0"/>
                <a:cs typeface="Tahoma" panose="020B0604030504040204" pitchFamily="34" charset="0"/>
              </a:rPr>
              <a:t>: Birds, Fish</a:t>
            </a:r>
          </a:p>
          <a:p>
            <a:pPr lvl="4"/>
            <a:r>
              <a:rPr lang="en-US" b="1" dirty="0">
                <a:solidFill>
                  <a:srgbClr val="002060"/>
                </a:solidFill>
                <a:latin typeface="Tahoma" panose="020B0604030504040204" pitchFamily="34" charset="0"/>
                <a:ea typeface="Tahoma" panose="020B0604030504040204" pitchFamily="34" charset="0"/>
                <a:cs typeface="Tahoma" panose="020B0604030504040204" pitchFamily="34" charset="0"/>
              </a:rPr>
              <a:t>Day 6: </a:t>
            </a:r>
            <a:r>
              <a:rPr lang="en-US" dirty="0">
                <a:solidFill>
                  <a:srgbClr val="002060"/>
                </a:solidFill>
                <a:latin typeface="Tahoma" panose="020B0604030504040204" pitchFamily="34" charset="0"/>
                <a:ea typeface="Tahoma" panose="020B0604030504040204" pitchFamily="34" charset="0"/>
                <a:cs typeface="Tahoma" panose="020B0604030504040204" pitchFamily="34" charset="0"/>
              </a:rPr>
              <a:t>Animals and Humans: Adam = “Ha ADAM” or “The Man” and Eve – “It is not good for man to be alone” (Genesis 2:18) | Garden of Eden</a:t>
            </a:r>
          </a:p>
          <a:p>
            <a:pPr lvl="4"/>
            <a:r>
              <a:rPr lang="en-US" b="1" dirty="0">
                <a:latin typeface="Tahoma" panose="020B0604030504040204" pitchFamily="34" charset="0"/>
                <a:ea typeface="Tahoma" panose="020B0604030504040204" pitchFamily="34" charset="0"/>
                <a:cs typeface="Tahoma" panose="020B0604030504040204" pitchFamily="34" charset="0"/>
              </a:rPr>
              <a:t>Day 7: </a:t>
            </a:r>
            <a:r>
              <a:rPr lang="en-US" dirty="0">
                <a:latin typeface="Tahoma" panose="020B0604030504040204" pitchFamily="34" charset="0"/>
                <a:ea typeface="Tahoma" panose="020B0604030504040204" pitchFamily="34" charset="0"/>
                <a:cs typeface="Tahoma" panose="020B0604030504040204" pitchFamily="34" charset="0"/>
              </a:rPr>
              <a:t>Sabbath Rest – GOD RESTED</a:t>
            </a:r>
          </a:p>
          <a:p>
            <a:pPr lvl="3"/>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082C643B-D4B9-4658-A937-938072E8DE1E}"/>
              </a:ext>
            </a:extLst>
          </p:cNvPr>
          <p:cNvSpPr txBox="1"/>
          <p:nvPr/>
        </p:nvSpPr>
        <p:spPr>
          <a:xfrm>
            <a:off x="8226287" y="1027906"/>
            <a:ext cx="3127513" cy="3416320"/>
          </a:xfrm>
          <a:prstGeom prst="rect">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l"/>
            <a:r>
              <a:rPr lang="en-US" b="0" i="0" dirty="0">
                <a:solidFill>
                  <a:srgbClr val="000000"/>
                </a:solidFill>
                <a:effectLst/>
                <a:latin typeface="system-ui"/>
              </a:rPr>
              <a:t>Genesis 2:21-22</a:t>
            </a:r>
          </a:p>
          <a:p>
            <a:pPr algn="l"/>
            <a:r>
              <a:rPr lang="en-US" b="0" i="0" dirty="0">
                <a:solidFill>
                  <a:srgbClr val="000000"/>
                </a:solidFill>
                <a:effectLst/>
                <a:latin typeface="system-ui"/>
              </a:rPr>
              <a:t>New International Version</a:t>
            </a:r>
          </a:p>
          <a:p>
            <a:pPr algn="l"/>
            <a:r>
              <a:rPr lang="en-US" b="1" i="0" baseline="30000" dirty="0">
                <a:solidFill>
                  <a:srgbClr val="000000"/>
                </a:solidFill>
                <a:effectLst/>
                <a:latin typeface="system-ui"/>
              </a:rPr>
              <a:t>21 </a:t>
            </a:r>
            <a:r>
              <a:rPr lang="en-US" b="0" i="0" dirty="0">
                <a:solidFill>
                  <a:srgbClr val="000000"/>
                </a:solidFill>
                <a:effectLst/>
                <a:latin typeface="system-ui"/>
              </a:rPr>
              <a:t>So the </a:t>
            </a:r>
            <a:r>
              <a:rPr lang="en-US" b="0" i="0" cap="small" dirty="0">
                <a:solidFill>
                  <a:srgbClr val="000000"/>
                </a:solidFill>
                <a:effectLst/>
                <a:latin typeface="system-ui"/>
              </a:rPr>
              <a:t>Lord</a:t>
            </a:r>
            <a:r>
              <a:rPr lang="en-US" b="0" i="0" dirty="0">
                <a:solidFill>
                  <a:srgbClr val="000000"/>
                </a:solidFill>
                <a:effectLst/>
                <a:latin typeface="system-ui"/>
              </a:rPr>
              <a:t> God caused the man to fall into a deep sleep; and while he was sleeping, he took one of the man’s ribs</a:t>
            </a:r>
            <a:r>
              <a:rPr lang="en-US" baseline="30000" dirty="0">
                <a:solidFill>
                  <a:srgbClr val="000000"/>
                </a:solidFill>
                <a:latin typeface="system-ui"/>
              </a:rPr>
              <a:t> </a:t>
            </a:r>
            <a:r>
              <a:rPr lang="en-US" b="0" i="0" dirty="0">
                <a:solidFill>
                  <a:srgbClr val="000000"/>
                </a:solidFill>
                <a:effectLst/>
                <a:latin typeface="system-ui"/>
              </a:rPr>
              <a:t>and then closed up the place with flesh. </a:t>
            </a:r>
            <a:r>
              <a:rPr lang="en-US" b="1" i="0" baseline="30000" dirty="0">
                <a:solidFill>
                  <a:srgbClr val="000000"/>
                </a:solidFill>
                <a:effectLst/>
                <a:latin typeface="system-ui"/>
              </a:rPr>
              <a:t>22 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made a woman from the rib</a:t>
            </a:r>
            <a:r>
              <a:rPr lang="en-US" b="0" i="0" baseline="30000" dirty="0">
                <a:solidFill>
                  <a:srgbClr val="000000"/>
                </a:solidFill>
                <a:effectLst/>
                <a:latin typeface="system-ui"/>
              </a:rPr>
              <a:t>[</a:t>
            </a:r>
            <a:r>
              <a:rPr lang="en-US" b="0" i="0" baseline="30000" dirty="0">
                <a:solidFill>
                  <a:srgbClr val="517E90"/>
                </a:solidFill>
                <a:effectLst/>
                <a:latin typeface="system-ui"/>
                <a:hlinkClick r:id="rId2" tooltip="See footnote b"/>
              </a:rPr>
              <a:t>b</a:t>
            </a:r>
            <a:r>
              <a:rPr lang="en-US" b="0" i="0" baseline="30000" dirty="0">
                <a:solidFill>
                  <a:srgbClr val="000000"/>
                </a:solidFill>
                <a:effectLst/>
                <a:latin typeface="system-ui"/>
              </a:rPr>
              <a:t>]</a:t>
            </a:r>
            <a:r>
              <a:rPr lang="en-US" b="0" i="0" dirty="0">
                <a:solidFill>
                  <a:srgbClr val="000000"/>
                </a:solidFill>
                <a:effectLst/>
                <a:latin typeface="system-ui"/>
              </a:rPr>
              <a:t> he had taken out of the man, and he brought her to the man</a:t>
            </a:r>
          </a:p>
        </p:txBody>
      </p:sp>
      <p:sp>
        <p:nvSpPr>
          <p:cNvPr id="5" name="Slide Number Placeholder 4">
            <a:extLst>
              <a:ext uri="{FF2B5EF4-FFF2-40B4-BE49-F238E27FC236}">
                <a16:creationId xmlns:a16="http://schemas.microsoft.com/office/drawing/2014/main" id="{EB32B658-59B3-47C2-8A80-C7845838546A}"/>
              </a:ext>
            </a:extLst>
          </p:cNvPr>
          <p:cNvSpPr>
            <a:spLocks noGrp="1"/>
          </p:cNvSpPr>
          <p:nvPr>
            <p:ph type="sldNum" sz="quarter" idx="12"/>
          </p:nvPr>
        </p:nvSpPr>
        <p:spPr/>
        <p:txBody>
          <a:bodyPr/>
          <a:lstStyle/>
          <a:p>
            <a:fld id="{A7CD31F4-64FA-4BA0-9498-67783267A8C8}" type="slidenum">
              <a:rPr lang="en-US" smtClean="0"/>
              <a:t>11</a:t>
            </a:fld>
            <a:endParaRPr lang="en-US"/>
          </a:p>
        </p:txBody>
      </p:sp>
    </p:spTree>
    <p:extLst>
      <p:ext uri="{BB962C8B-B14F-4D97-AF65-F5344CB8AC3E}">
        <p14:creationId xmlns:p14="http://schemas.microsoft.com/office/powerpoint/2010/main" val="1906304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a:xfrm>
            <a:off x="388033" y="1901249"/>
            <a:ext cx="8179191" cy="4738702"/>
          </a:xfrm>
        </p:spPr>
        <p:txBody>
          <a:bodyPr>
            <a:normAutofit fontScale="92500" lnSpcReduction="20000"/>
          </a:bodyPr>
          <a:lstStyle/>
          <a:p>
            <a:r>
              <a:rPr lang="en-US" b="1" dirty="0">
                <a:latin typeface="Tahoma" panose="020B0604030504040204" pitchFamily="34" charset="0"/>
                <a:ea typeface="Tahoma" panose="020B0604030504040204" pitchFamily="34" charset="0"/>
                <a:cs typeface="Tahoma" panose="020B0604030504040204" pitchFamily="34" charset="0"/>
              </a:rPr>
              <a:t>Details</a:t>
            </a:r>
          </a:p>
          <a:p>
            <a:pPr lvl="1"/>
            <a:r>
              <a:rPr lang="en-US" b="1" dirty="0">
                <a:latin typeface="Tahoma" panose="020B0604030504040204" pitchFamily="34" charset="0"/>
                <a:ea typeface="Tahoma" panose="020B0604030504040204" pitchFamily="34" charset="0"/>
                <a:cs typeface="Tahoma" panose="020B0604030504040204" pitchFamily="34" charset="0"/>
              </a:rPr>
              <a:t>50 Chapters</a:t>
            </a:r>
          </a:p>
          <a:p>
            <a:pPr lvl="2"/>
            <a:r>
              <a:rPr lang="en-US" b="1" dirty="0">
                <a:latin typeface="Tahoma" panose="020B0604030504040204" pitchFamily="34" charset="0"/>
                <a:ea typeface="Tahoma" panose="020B0604030504040204" pitchFamily="34" charset="0"/>
                <a:cs typeface="Tahoma" panose="020B0604030504040204" pitchFamily="34" charset="0"/>
              </a:rPr>
              <a:t>3 – The Fall of Humanity &amp; the Ruin of Creation</a:t>
            </a:r>
          </a:p>
          <a:p>
            <a:pPr lvl="3"/>
            <a:r>
              <a:rPr lang="en-US" dirty="0">
                <a:latin typeface="Tahoma" panose="020B0604030504040204" pitchFamily="34" charset="0"/>
                <a:ea typeface="Tahoma" panose="020B0604030504040204" pitchFamily="34" charset="0"/>
                <a:cs typeface="Tahoma" panose="020B0604030504040204" pitchFamily="34" charset="0"/>
              </a:rPr>
              <a:t>Adam and Eve tempted by </a:t>
            </a:r>
            <a:r>
              <a:rPr lang="en-US" dirty="0" err="1">
                <a:latin typeface="Tahoma" panose="020B0604030504040204" pitchFamily="34" charset="0"/>
                <a:ea typeface="Tahoma" panose="020B0604030504040204" pitchFamily="34" charset="0"/>
                <a:cs typeface="Tahoma" panose="020B0604030504040204" pitchFamily="34" charset="0"/>
              </a:rPr>
              <a:t>satan</a:t>
            </a:r>
            <a:r>
              <a:rPr lang="en-US" dirty="0">
                <a:latin typeface="Tahoma" panose="020B0604030504040204" pitchFamily="34" charset="0"/>
                <a:ea typeface="Tahoma" panose="020B0604030504040204" pitchFamily="34" charset="0"/>
                <a:cs typeface="Tahoma" panose="020B0604030504040204" pitchFamily="34" charset="0"/>
              </a:rPr>
              <a:t> – the serpent “the </a:t>
            </a:r>
          </a:p>
          <a:p>
            <a:pPr marL="1371600" lvl="3" indent="0">
              <a:buNone/>
            </a:pPr>
            <a:r>
              <a:rPr lang="en-US" dirty="0">
                <a:latin typeface="Tahoma" panose="020B0604030504040204" pitchFamily="34" charset="0"/>
                <a:ea typeface="Tahoma" panose="020B0604030504040204" pitchFamily="34" charset="0"/>
                <a:cs typeface="Tahoma" panose="020B0604030504040204" pitchFamily="34" charset="0"/>
              </a:rPr>
              <a:t>    shrewdest of all the animals the Lord made.” (3:1)</a:t>
            </a:r>
          </a:p>
          <a:p>
            <a:pPr lvl="3"/>
            <a:r>
              <a:rPr lang="en-US" dirty="0">
                <a:latin typeface="Tahoma" panose="020B0604030504040204" pitchFamily="34" charset="0"/>
                <a:ea typeface="Tahoma" panose="020B0604030504040204" pitchFamily="34" charset="0"/>
                <a:cs typeface="Tahoma" panose="020B0604030504040204" pitchFamily="34" charset="0"/>
              </a:rPr>
              <a:t>Fall from God’s Grace | Separation</a:t>
            </a:r>
          </a:p>
          <a:p>
            <a:pPr lvl="3"/>
            <a:r>
              <a:rPr lang="en-US" dirty="0">
                <a:latin typeface="Tahoma" panose="020B0604030504040204" pitchFamily="34" charset="0"/>
                <a:ea typeface="Tahoma" panose="020B0604030504040204" pitchFamily="34" charset="0"/>
                <a:cs typeface="Tahoma" panose="020B0604030504040204" pitchFamily="34" charset="0"/>
              </a:rPr>
              <a:t>Caused by disobedience</a:t>
            </a:r>
          </a:p>
          <a:p>
            <a:pPr lvl="3"/>
            <a:endParaRPr lang="en-US" dirty="0">
              <a:latin typeface="Tahoma" panose="020B0604030504040204" pitchFamily="34" charset="0"/>
              <a:ea typeface="Tahoma" panose="020B0604030504040204" pitchFamily="34" charset="0"/>
              <a:cs typeface="Tahoma" panose="020B0604030504040204" pitchFamily="34" charset="0"/>
            </a:endParaRPr>
          </a:p>
          <a:p>
            <a:pPr lvl="2"/>
            <a:r>
              <a:rPr lang="en-US" b="1" dirty="0">
                <a:latin typeface="Tahoma" panose="020B0604030504040204" pitchFamily="34" charset="0"/>
                <a:ea typeface="Tahoma" panose="020B0604030504040204" pitchFamily="34" charset="0"/>
                <a:cs typeface="Tahoma" panose="020B0604030504040204" pitchFamily="34" charset="0"/>
              </a:rPr>
              <a:t>4 – The Result of Sin</a:t>
            </a:r>
          </a:p>
          <a:p>
            <a:pPr lvl="3"/>
            <a:r>
              <a:rPr lang="en-US" dirty="0">
                <a:latin typeface="Tahoma" panose="020B0604030504040204" pitchFamily="34" charset="0"/>
                <a:ea typeface="Tahoma" panose="020B0604030504040204" pitchFamily="34" charset="0"/>
                <a:cs typeface="Tahoma" panose="020B0604030504040204" pitchFamily="34" charset="0"/>
              </a:rPr>
              <a:t>Cain kills Abel, his younger brother: Am I my brother’s keeper</a:t>
            </a:r>
          </a:p>
          <a:p>
            <a:pPr lvl="3"/>
            <a:r>
              <a:rPr lang="en-US" dirty="0">
                <a:latin typeface="Tahoma" panose="020B0604030504040204" pitchFamily="34" charset="0"/>
                <a:ea typeface="Tahoma" panose="020B0604030504040204" pitchFamily="34" charset="0"/>
                <a:cs typeface="Tahoma" panose="020B0604030504040204" pitchFamily="34" charset="0"/>
              </a:rPr>
              <a:t>“You will be accepted if you do right, but if you refuse to do what is right, the watch out! Sin is crouching at the door, eager to control you.  But you must subdue in and be its master.” Genesis 4:7</a:t>
            </a:r>
          </a:p>
          <a:p>
            <a:pPr lvl="3"/>
            <a:r>
              <a:rPr lang="en-US" dirty="0">
                <a:latin typeface="Tahoma" panose="020B0604030504040204" pitchFamily="34" charset="0"/>
                <a:ea typeface="Tahoma" panose="020B0604030504040204" pitchFamily="34" charset="0"/>
                <a:cs typeface="Tahoma" panose="020B0604030504040204" pitchFamily="34" charset="0"/>
              </a:rPr>
              <a:t>Cain becomes a homeless wanderer with a mark from God.</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8BA3DE5D-C09C-4889-9A3C-D8D9901A838E}"/>
              </a:ext>
            </a:extLst>
          </p:cNvPr>
          <p:cNvSpPr txBox="1"/>
          <p:nvPr/>
        </p:nvSpPr>
        <p:spPr>
          <a:xfrm>
            <a:off x="8665699" y="2053248"/>
            <a:ext cx="3376247" cy="3416320"/>
          </a:xfrm>
          <a:prstGeom prst="rect">
            <a:avLst/>
          </a:prstGeom>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l"/>
            <a:r>
              <a:rPr lang="en-US" b="1" i="0" dirty="0">
                <a:solidFill>
                  <a:srgbClr val="000000"/>
                </a:solidFill>
                <a:effectLst/>
                <a:latin typeface="system-ui"/>
              </a:rPr>
              <a:t>Genesis 2:15-17</a:t>
            </a:r>
          </a:p>
          <a:p>
            <a:pPr algn="l"/>
            <a:r>
              <a:rPr lang="en-US" b="0" i="0" dirty="0">
                <a:solidFill>
                  <a:srgbClr val="000000"/>
                </a:solidFill>
                <a:effectLst/>
                <a:latin typeface="system-ui"/>
              </a:rPr>
              <a:t>New International Version</a:t>
            </a:r>
          </a:p>
          <a:p>
            <a:pPr algn="l"/>
            <a:r>
              <a:rPr lang="en-US" b="1" i="0" baseline="30000" dirty="0">
                <a:solidFill>
                  <a:srgbClr val="000000"/>
                </a:solidFill>
                <a:effectLst/>
                <a:latin typeface="system-ui"/>
              </a:rPr>
              <a:t>15 </a:t>
            </a:r>
            <a:r>
              <a:rPr lang="en-US" b="0" i="0" dirty="0">
                <a:solidFill>
                  <a:srgbClr val="000000"/>
                </a:solidFill>
                <a:effectLst/>
                <a:latin typeface="system-ui"/>
              </a:rPr>
              <a:t>The </a:t>
            </a:r>
            <a:r>
              <a:rPr lang="en-US" b="0" i="0" cap="small" dirty="0">
                <a:solidFill>
                  <a:srgbClr val="000000"/>
                </a:solidFill>
                <a:effectLst/>
                <a:latin typeface="system-ui"/>
              </a:rPr>
              <a:t>Lord</a:t>
            </a:r>
            <a:r>
              <a:rPr lang="en-US" b="0" i="0" dirty="0">
                <a:solidFill>
                  <a:srgbClr val="000000"/>
                </a:solidFill>
                <a:effectLst/>
                <a:latin typeface="system-ui"/>
              </a:rPr>
              <a:t> God took the man and put him in the Garden of Eden to work it and take care of it. </a:t>
            </a:r>
            <a:r>
              <a:rPr lang="en-US" b="1" i="0" baseline="30000" dirty="0">
                <a:solidFill>
                  <a:srgbClr val="000000"/>
                </a:solidFill>
                <a:effectLst/>
                <a:latin typeface="system-ui"/>
              </a:rPr>
              <a:t>16 </a:t>
            </a:r>
            <a:r>
              <a:rPr lang="en-US" b="0" i="0" dirty="0">
                <a:solidFill>
                  <a:srgbClr val="000000"/>
                </a:solidFill>
                <a:effectLst/>
                <a:latin typeface="system-ui"/>
              </a:rPr>
              <a:t>And the </a:t>
            </a:r>
            <a:r>
              <a:rPr lang="en-US" b="0" i="0" cap="small" dirty="0">
                <a:solidFill>
                  <a:srgbClr val="000000"/>
                </a:solidFill>
                <a:effectLst/>
                <a:latin typeface="system-ui"/>
              </a:rPr>
              <a:t>Lord</a:t>
            </a:r>
            <a:r>
              <a:rPr lang="en-US" b="0" i="0" dirty="0">
                <a:solidFill>
                  <a:srgbClr val="000000"/>
                </a:solidFill>
                <a:effectLst/>
                <a:latin typeface="system-ui"/>
              </a:rPr>
              <a:t> God commanded the man, “You are free to eat from any tree in the garden; </a:t>
            </a:r>
            <a:r>
              <a:rPr lang="en-US" b="1" i="0" baseline="30000" dirty="0">
                <a:solidFill>
                  <a:srgbClr val="000000"/>
                </a:solidFill>
                <a:effectLst/>
                <a:latin typeface="system-ui"/>
              </a:rPr>
              <a:t>17 </a:t>
            </a:r>
            <a:r>
              <a:rPr lang="en-US" b="0" i="0" dirty="0">
                <a:solidFill>
                  <a:srgbClr val="000000"/>
                </a:solidFill>
                <a:effectLst/>
                <a:latin typeface="system-ui"/>
              </a:rPr>
              <a:t>but you must not eat from the tree of the knowledge of good and evil, for when you eat from it you will certainly die.”</a:t>
            </a:r>
          </a:p>
        </p:txBody>
      </p:sp>
      <p:sp>
        <p:nvSpPr>
          <p:cNvPr id="5" name="Slide Number Placeholder 4">
            <a:extLst>
              <a:ext uri="{FF2B5EF4-FFF2-40B4-BE49-F238E27FC236}">
                <a16:creationId xmlns:a16="http://schemas.microsoft.com/office/drawing/2014/main" id="{CE00F9DF-38A4-4D24-B141-46AE80C448F3}"/>
              </a:ext>
            </a:extLst>
          </p:cNvPr>
          <p:cNvSpPr>
            <a:spLocks noGrp="1"/>
          </p:cNvSpPr>
          <p:nvPr>
            <p:ph type="sldNum" sz="quarter" idx="12"/>
          </p:nvPr>
        </p:nvSpPr>
        <p:spPr/>
        <p:txBody>
          <a:bodyPr/>
          <a:lstStyle/>
          <a:p>
            <a:fld id="{A7CD31F4-64FA-4BA0-9498-67783267A8C8}" type="slidenum">
              <a:rPr lang="en-US" smtClean="0"/>
              <a:t>12</a:t>
            </a:fld>
            <a:endParaRPr lang="en-US"/>
          </a:p>
        </p:txBody>
      </p:sp>
    </p:spTree>
    <p:extLst>
      <p:ext uri="{BB962C8B-B14F-4D97-AF65-F5344CB8AC3E}">
        <p14:creationId xmlns:p14="http://schemas.microsoft.com/office/powerpoint/2010/main" val="1078548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lnSpcReduction="10000"/>
          </a:bodyPr>
          <a:lstStyle/>
          <a:p>
            <a:r>
              <a:rPr lang="en-US" sz="2400" b="1" dirty="0">
                <a:latin typeface="Tahoma" panose="020B0604030504040204" pitchFamily="34" charset="0"/>
                <a:ea typeface="Tahoma" panose="020B0604030504040204" pitchFamily="34" charset="0"/>
                <a:cs typeface="Tahoma" panose="020B0604030504040204" pitchFamily="34" charset="0"/>
              </a:rPr>
              <a:t>Details</a:t>
            </a:r>
          </a:p>
          <a:p>
            <a:pPr lvl="1"/>
            <a:r>
              <a:rPr lang="en-US" sz="2800" dirty="0">
                <a:latin typeface="Tahoma" panose="020B0604030504040204" pitchFamily="34" charset="0"/>
                <a:ea typeface="Tahoma" panose="020B0604030504040204" pitchFamily="34" charset="0"/>
                <a:cs typeface="Tahoma" panose="020B0604030504040204" pitchFamily="34" charset="0"/>
              </a:rPr>
              <a:t>5 – 6:8 – Genealogy of Adam and Eve to Noah, Corruption of the human race and shortening of the lifespan to no more than 120 years</a:t>
            </a:r>
          </a:p>
          <a:p>
            <a:pPr lvl="2"/>
            <a:r>
              <a:rPr lang="en-US" sz="2600" dirty="0">
                <a:latin typeface="Tahoma" panose="020B0604030504040204" pitchFamily="34" charset="0"/>
                <a:ea typeface="Tahoma" panose="020B0604030504040204" pitchFamily="34" charset="0"/>
                <a:cs typeface="Tahoma" panose="020B0604030504040204" pitchFamily="34" charset="0"/>
              </a:rPr>
              <a:t>Giant </a:t>
            </a:r>
            <a:r>
              <a:rPr lang="en-US" sz="2600" dirty="0" err="1">
                <a:latin typeface="Tahoma" panose="020B0604030504040204" pitchFamily="34" charset="0"/>
                <a:ea typeface="Tahoma" panose="020B0604030504040204" pitchFamily="34" charset="0"/>
                <a:cs typeface="Tahoma" panose="020B0604030504040204" pitchFamily="34" charset="0"/>
              </a:rPr>
              <a:t>Nephilites</a:t>
            </a:r>
            <a:r>
              <a:rPr lang="en-US" sz="2600" dirty="0">
                <a:latin typeface="Tahoma" panose="020B0604030504040204" pitchFamily="34" charset="0"/>
                <a:ea typeface="Tahoma" panose="020B0604030504040204" pitchFamily="34" charset="0"/>
                <a:cs typeface="Tahoma" panose="020B0604030504040204" pitchFamily="34" charset="0"/>
              </a:rPr>
              <a:t> – fallen ones (6:4), Heroes and famous warriors</a:t>
            </a:r>
          </a:p>
          <a:p>
            <a:pPr lvl="2"/>
            <a:r>
              <a:rPr lang="en-US" sz="2600" dirty="0">
                <a:latin typeface="Tahoma" panose="020B0604030504040204" pitchFamily="34" charset="0"/>
                <a:ea typeface="Tahoma" panose="020B0604030504040204" pitchFamily="34" charset="0"/>
                <a:cs typeface="Tahoma" panose="020B0604030504040204" pitchFamily="34" charset="0"/>
              </a:rPr>
              <a:t>Consistently and totally evil (6:5)</a:t>
            </a:r>
          </a:p>
          <a:p>
            <a:pPr lvl="2"/>
            <a:r>
              <a:rPr lang="en-US" sz="2600" dirty="0">
                <a:latin typeface="Tahoma" panose="020B0604030504040204" pitchFamily="34" charset="0"/>
                <a:ea typeface="Tahoma" panose="020B0604030504040204" pitchFamily="34" charset="0"/>
                <a:cs typeface="Tahoma" panose="020B0604030504040204" pitchFamily="34" charset="0"/>
              </a:rPr>
              <a:t>Broke God’s heart (6:6)</a:t>
            </a:r>
          </a:p>
          <a:p>
            <a:pPr lvl="2"/>
            <a:r>
              <a:rPr lang="en-US" sz="2600" dirty="0">
                <a:latin typeface="Tahoma" panose="020B0604030504040204" pitchFamily="34" charset="0"/>
                <a:ea typeface="Tahoma" panose="020B0604030504040204" pitchFamily="34" charset="0"/>
                <a:cs typeface="Tahoma" panose="020B0604030504040204" pitchFamily="34" charset="0"/>
              </a:rPr>
              <a:t>Noah found favor with the Lord (6:8)</a:t>
            </a:r>
          </a:p>
          <a:p>
            <a:pPr lvl="3"/>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2829F88B-32C2-4FC6-96ED-914E0143617C}"/>
              </a:ext>
            </a:extLst>
          </p:cNvPr>
          <p:cNvSpPr>
            <a:spLocks noGrp="1"/>
          </p:cNvSpPr>
          <p:nvPr>
            <p:ph type="sldNum" sz="quarter" idx="12"/>
          </p:nvPr>
        </p:nvSpPr>
        <p:spPr/>
        <p:txBody>
          <a:bodyPr/>
          <a:lstStyle/>
          <a:p>
            <a:fld id="{A7CD31F4-64FA-4BA0-9498-67783267A8C8}" type="slidenum">
              <a:rPr lang="en-US" smtClean="0"/>
              <a:t>13</a:t>
            </a:fld>
            <a:endParaRPr lang="en-US"/>
          </a:p>
        </p:txBody>
      </p:sp>
    </p:spTree>
    <p:extLst>
      <p:ext uri="{BB962C8B-B14F-4D97-AF65-F5344CB8AC3E}">
        <p14:creationId xmlns:p14="http://schemas.microsoft.com/office/powerpoint/2010/main" val="260058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fontScale="85000" lnSpcReduction="10000"/>
          </a:bodyPr>
          <a:lstStyle/>
          <a:p>
            <a:r>
              <a:rPr lang="en-US" dirty="0">
                <a:latin typeface="Tahoma" panose="020B0604030504040204" pitchFamily="34" charset="0"/>
                <a:ea typeface="Tahoma" panose="020B0604030504040204" pitchFamily="34" charset="0"/>
                <a:cs typeface="Tahoma" panose="020B0604030504040204" pitchFamily="34" charset="0"/>
              </a:rPr>
              <a:t>Details</a:t>
            </a:r>
          </a:p>
          <a:p>
            <a:r>
              <a:rPr lang="en-US" dirty="0">
                <a:latin typeface="Tahoma" panose="020B0604030504040204" pitchFamily="34" charset="0"/>
                <a:ea typeface="Tahoma" panose="020B0604030504040204" pitchFamily="34" charset="0"/>
                <a:cs typeface="Tahoma" panose="020B0604030504040204" pitchFamily="34" charset="0"/>
              </a:rPr>
              <a:t>6:9 – 9 – God’s Instructions to Noah before the Flood</a:t>
            </a:r>
          </a:p>
          <a:p>
            <a:pPr lvl="1"/>
            <a:r>
              <a:rPr lang="en-US" dirty="0">
                <a:latin typeface="Tahoma" panose="020B0604030504040204" pitchFamily="34" charset="0"/>
                <a:ea typeface="Tahoma" panose="020B0604030504040204" pitchFamily="34" charset="0"/>
                <a:cs typeface="Tahoma" panose="020B0604030504040204" pitchFamily="34" charset="0"/>
              </a:rPr>
              <a:t>Noah walked in close fellowship with God</a:t>
            </a:r>
          </a:p>
          <a:p>
            <a:pPr lvl="2"/>
            <a:r>
              <a:rPr lang="en-US" dirty="0">
                <a:latin typeface="Tahoma" panose="020B0604030504040204" pitchFamily="34" charset="0"/>
                <a:ea typeface="Tahoma" panose="020B0604030504040204" pitchFamily="34" charset="0"/>
                <a:cs typeface="Tahoma" panose="020B0604030504040204" pitchFamily="34" charset="0"/>
              </a:rPr>
              <a:t>3 sons: Shem, Ham, and Japheth</a:t>
            </a:r>
          </a:p>
          <a:p>
            <a:pPr lvl="1"/>
            <a:r>
              <a:rPr lang="en-US" dirty="0">
                <a:latin typeface="Tahoma" panose="020B0604030504040204" pitchFamily="34" charset="0"/>
                <a:ea typeface="Tahoma" panose="020B0604030504040204" pitchFamily="34" charset="0"/>
                <a:cs typeface="Tahoma" panose="020B0604030504040204" pitchFamily="34" charset="0"/>
              </a:rPr>
              <a:t>Make a boat – cypress wood (6:14)</a:t>
            </a:r>
          </a:p>
          <a:p>
            <a:pPr lvl="1"/>
            <a:r>
              <a:rPr lang="en-US" dirty="0">
                <a:latin typeface="Tahoma" panose="020B0604030504040204" pitchFamily="34" charset="0"/>
                <a:ea typeface="Tahoma" panose="020B0604030504040204" pitchFamily="34" charset="0"/>
                <a:cs typeface="Tahoma" panose="020B0604030504040204" pitchFamily="34" charset="0"/>
              </a:rPr>
              <a:t>I am about to cover the earth (6:17)</a:t>
            </a:r>
          </a:p>
          <a:p>
            <a:pPr lvl="1"/>
            <a:r>
              <a:rPr lang="en-US" dirty="0">
                <a:latin typeface="Tahoma" panose="020B0604030504040204" pitchFamily="34" charset="0"/>
                <a:ea typeface="Tahoma" panose="020B0604030504040204" pitchFamily="34" charset="0"/>
                <a:cs typeface="Tahoma" panose="020B0604030504040204" pitchFamily="34" charset="0"/>
              </a:rPr>
              <a:t>Bring 2 of every animal on board, family, food</a:t>
            </a:r>
          </a:p>
          <a:p>
            <a:pPr lvl="1"/>
            <a:r>
              <a:rPr lang="en-US" dirty="0">
                <a:latin typeface="Tahoma" panose="020B0604030504040204" pitchFamily="34" charset="0"/>
                <a:ea typeface="Tahoma" panose="020B0604030504040204" pitchFamily="34" charset="0"/>
                <a:cs typeface="Tahoma" panose="020B0604030504040204" pitchFamily="34" charset="0"/>
              </a:rPr>
              <a:t>Rained 40 days and nights, water covered the earth</a:t>
            </a:r>
          </a:p>
          <a:p>
            <a:pPr lvl="1"/>
            <a:r>
              <a:rPr lang="en-US" dirty="0">
                <a:latin typeface="Tahoma" panose="020B0604030504040204" pitchFamily="34" charset="0"/>
                <a:ea typeface="Tahoma" panose="020B0604030504040204" pitchFamily="34" charset="0"/>
                <a:cs typeface="Tahoma" panose="020B0604030504040204" pitchFamily="34" charset="0"/>
              </a:rPr>
              <a:t>God wiped out every living thing on the earth (7:23)</a:t>
            </a:r>
          </a:p>
          <a:p>
            <a:pPr lvl="1"/>
            <a:r>
              <a:rPr lang="en-US" dirty="0">
                <a:latin typeface="Tahoma" panose="020B0604030504040204" pitchFamily="34" charset="0"/>
                <a:ea typeface="Tahoma" panose="020B0604030504040204" pitchFamily="34" charset="0"/>
                <a:cs typeface="Tahoma" panose="020B0604030504040204" pitchFamily="34" charset="0"/>
              </a:rPr>
              <a:t>Flood waters covered the earth for 150 days</a:t>
            </a:r>
          </a:p>
          <a:p>
            <a:pPr lvl="1"/>
            <a:r>
              <a:rPr lang="en-US" dirty="0">
                <a:latin typeface="Tahoma" panose="020B0604030504040204" pitchFamily="34" charset="0"/>
                <a:ea typeface="Tahoma" panose="020B0604030504040204" pitchFamily="34" charset="0"/>
                <a:cs typeface="Tahoma" panose="020B0604030504040204" pitchFamily="34" charset="0"/>
              </a:rPr>
              <a:t>10 ½ months flood waters almost dried up – 2 more months complete (8:13 – 14)</a:t>
            </a:r>
          </a:p>
          <a:p>
            <a:pPr lvl="3"/>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579575B0-39D0-476C-B406-654CCC68EF95}"/>
              </a:ext>
            </a:extLst>
          </p:cNvPr>
          <p:cNvSpPr>
            <a:spLocks noGrp="1"/>
          </p:cNvSpPr>
          <p:nvPr>
            <p:ph type="sldNum" sz="quarter" idx="12"/>
          </p:nvPr>
        </p:nvSpPr>
        <p:spPr/>
        <p:txBody>
          <a:bodyPr/>
          <a:lstStyle/>
          <a:p>
            <a:fld id="{A7CD31F4-64FA-4BA0-9498-67783267A8C8}" type="slidenum">
              <a:rPr lang="en-US" smtClean="0"/>
              <a:t>14</a:t>
            </a:fld>
            <a:endParaRPr lang="en-US"/>
          </a:p>
        </p:txBody>
      </p:sp>
    </p:spTree>
    <p:extLst>
      <p:ext uri="{BB962C8B-B14F-4D97-AF65-F5344CB8AC3E}">
        <p14:creationId xmlns:p14="http://schemas.microsoft.com/office/powerpoint/2010/main" val="3044202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lnSpcReduction="10000"/>
          </a:bodyPr>
          <a:lstStyle/>
          <a:p>
            <a:r>
              <a:rPr lang="en-US" dirty="0">
                <a:latin typeface="Tahoma" panose="020B0604030504040204" pitchFamily="34" charset="0"/>
                <a:ea typeface="Tahoma" panose="020B0604030504040204" pitchFamily="34" charset="0"/>
                <a:cs typeface="Tahoma" panose="020B0604030504040204" pitchFamily="34" charset="0"/>
              </a:rPr>
              <a:t>Details</a:t>
            </a:r>
          </a:p>
          <a:p>
            <a:pPr lvl="1"/>
            <a:r>
              <a:rPr lang="en-US" dirty="0">
                <a:latin typeface="Tahoma" panose="020B0604030504040204" pitchFamily="34" charset="0"/>
                <a:ea typeface="Tahoma" panose="020B0604030504040204" pitchFamily="34" charset="0"/>
                <a:cs typeface="Tahoma" panose="020B0604030504040204" pitchFamily="34" charset="0"/>
              </a:rPr>
              <a:t>50 Chapters</a:t>
            </a:r>
          </a:p>
          <a:p>
            <a:pPr lvl="2"/>
            <a:r>
              <a:rPr lang="en-US" dirty="0">
                <a:latin typeface="Tahoma" panose="020B0604030504040204" pitchFamily="34" charset="0"/>
                <a:ea typeface="Tahoma" panose="020B0604030504040204" pitchFamily="34" charset="0"/>
                <a:cs typeface="Tahoma" panose="020B0604030504040204" pitchFamily="34" charset="0"/>
              </a:rPr>
              <a:t>9 – God’s covenant with all living creatures</a:t>
            </a:r>
          </a:p>
          <a:p>
            <a:pPr lvl="3"/>
            <a:r>
              <a:rPr lang="en-US" dirty="0">
                <a:latin typeface="Tahoma" panose="020B0604030504040204" pitchFamily="34" charset="0"/>
                <a:ea typeface="Tahoma" panose="020B0604030504040204" pitchFamily="34" charset="0"/>
                <a:cs typeface="Tahoma" panose="020B0604030504040204" pitchFamily="34" charset="0"/>
              </a:rPr>
              <a:t>God blessed Noah and his sons and told them to be fruitful and multiply (9:1)</a:t>
            </a:r>
          </a:p>
          <a:p>
            <a:pPr lvl="3"/>
            <a:r>
              <a:rPr lang="en-US" dirty="0">
                <a:latin typeface="Tahoma" panose="020B0604030504040204" pitchFamily="34" charset="0"/>
                <a:ea typeface="Tahoma" panose="020B0604030504040204" pitchFamily="34" charset="0"/>
                <a:cs typeface="Tahoma" panose="020B0604030504040204" pitchFamily="34" charset="0"/>
              </a:rPr>
              <a:t>Renewed dominion over the earth and everything therein</a:t>
            </a:r>
          </a:p>
          <a:p>
            <a:pPr lvl="3"/>
            <a:r>
              <a:rPr lang="en-US" dirty="0">
                <a:latin typeface="Tahoma" panose="020B0604030504040204" pitchFamily="34" charset="0"/>
                <a:ea typeface="Tahoma" panose="020B0604030504040204" pitchFamily="34" charset="0"/>
                <a:cs typeface="Tahoma" panose="020B0604030504040204" pitchFamily="34" charset="0"/>
              </a:rPr>
              <a:t>Covenant with Noah – Never again will floodwaters kill all living creatures (9:11)</a:t>
            </a:r>
          </a:p>
          <a:p>
            <a:pPr lvl="4"/>
            <a:r>
              <a:rPr lang="en-US" dirty="0">
                <a:latin typeface="Tahoma" panose="020B0604030504040204" pitchFamily="34" charset="0"/>
                <a:ea typeface="Tahoma" panose="020B0604030504040204" pitchFamily="34" charset="0"/>
                <a:cs typeface="Tahoma" panose="020B0604030504040204" pitchFamily="34" charset="0"/>
              </a:rPr>
              <a:t>A sign – rainbow in the clouds (9:13)</a:t>
            </a:r>
          </a:p>
          <a:p>
            <a:pPr lvl="2"/>
            <a:r>
              <a:rPr lang="en-US" dirty="0">
                <a:latin typeface="Tahoma" panose="020B0604030504040204" pitchFamily="34" charset="0"/>
                <a:ea typeface="Tahoma" panose="020B0604030504040204" pitchFamily="34" charset="0"/>
                <a:cs typeface="Tahoma" panose="020B0604030504040204" pitchFamily="34" charset="0"/>
              </a:rPr>
              <a:t>Sin remains</a:t>
            </a:r>
          </a:p>
          <a:p>
            <a:pPr lvl="3"/>
            <a:r>
              <a:rPr lang="en-US" dirty="0">
                <a:latin typeface="Tahoma" panose="020B0604030504040204" pitchFamily="34" charset="0"/>
                <a:ea typeface="Tahoma" panose="020B0604030504040204" pitchFamily="34" charset="0"/>
                <a:cs typeface="Tahoma" panose="020B0604030504040204" pitchFamily="34" charset="0"/>
              </a:rPr>
              <a:t>Noah drinks wine from his vineyard – drunk – naked</a:t>
            </a:r>
          </a:p>
          <a:p>
            <a:pPr lvl="3"/>
            <a:r>
              <a:rPr lang="en-US" dirty="0">
                <a:latin typeface="Tahoma" panose="020B0604030504040204" pitchFamily="34" charset="0"/>
                <a:ea typeface="Tahoma" panose="020B0604030504040204" pitchFamily="34" charset="0"/>
                <a:cs typeface="Tahoma" panose="020B0604030504040204" pitchFamily="34" charset="0"/>
              </a:rPr>
              <a:t>Ham told his brothers, Noah cursed Ham’s son</a:t>
            </a:r>
          </a:p>
          <a:p>
            <a:pPr lvl="2"/>
            <a:r>
              <a:rPr lang="en-US" dirty="0">
                <a:latin typeface="Tahoma" panose="020B0604030504040204" pitchFamily="34" charset="0"/>
                <a:ea typeface="Tahoma" panose="020B0604030504040204" pitchFamily="34" charset="0"/>
                <a:cs typeface="Tahoma" panose="020B0604030504040204" pitchFamily="34" charset="0"/>
              </a:rPr>
              <a:t>10 – 11  The lineage of from Noah to Abraham</a:t>
            </a:r>
          </a:p>
          <a:p>
            <a:pPr lvl="3"/>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D2727735-F3E1-4EAB-9E63-0EF4B9808234}"/>
              </a:ext>
            </a:extLst>
          </p:cNvPr>
          <p:cNvSpPr>
            <a:spLocks noGrp="1"/>
          </p:cNvSpPr>
          <p:nvPr>
            <p:ph type="sldNum" sz="quarter" idx="12"/>
          </p:nvPr>
        </p:nvSpPr>
        <p:spPr/>
        <p:txBody>
          <a:bodyPr/>
          <a:lstStyle/>
          <a:p>
            <a:fld id="{A7CD31F4-64FA-4BA0-9498-67783267A8C8}" type="slidenum">
              <a:rPr lang="en-US" smtClean="0"/>
              <a:t>15</a:t>
            </a:fld>
            <a:endParaRPr lang="en-US"/>
          </a:p>
        </p:txBody>
      </p:sp>
    </p:spTree>
    <p:extLst>
      <p:ext uri="{BB962C8B-B14F-4D97-AF65-F5344CB8AC3E}">
        <p14:creationId xmlns:p14="http://schemas.microsoft.com/office/powerpoint/2010/main" val="323786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CBAAE-1988-43B0-8B34-A713A2E36AED}"/>
              </a:ext>
            </a:extLst>
          </p:cNvPr>
          <p:cNvSpPr>
            <a:spLocks noGrp="1"/>
          </p:cNvSpPr>
          <p:nvPr>
            <p:ph type="title"/>
          </p:nvPr>
        </p:nvSpPr>
        <p:spPr/>
        <p:txBody>
          <a:bodyPr/>
          <a:lstStyle/>
          <a:p>
            <a:r>
              <a:rPr lang="en-US" dirty="0"/>
              <a:t>Welcome to our Journey!</a:t>
            </a:r>
          </a:p>
        </p:txBody>
      </p:sp>
      <p:sp>
        <p:nvSpPr>
          <p:cNvPr id="3" name="Content Placeholder 2">
            <a:extLst>
              <a:ext uri="{FF2B5EF4-FFF2-40B4-BE49-F238E27FC236}">
                <a16:creationId xmlns:a16="http://schemas.microsoft.com/office/drawing/2014/main" id="{A332D1CF-340A-404D-A314-2B8CCD5CD1FA}"/>
              </a:ext>
            </a:extLst>
          </p:cNvPr>
          <p:cNvSpPr>
            <a:spLocks noGrp="1"/>
          </p:cNvSpPr>
          <p:nvPr>
            <p:ph idx="1"/>
          </p:nvPr>
        </p:nvSpPr>
        <p:spPr>
          <a:xfrm>
            <a:off x="838200" y="1929383"/>
            <a:ext cx="10515600" cy="4563491"/>
          </a:xfrm>
        </p:spPr>
        <p:txBody>
          <a:bodyPr/>
          <a:lstStyle/>
          <a:p>
            <a:r>
              <a:rPr lang="en-US" dirty="0">
                <a:latin typeface="Tahoma" panose="020B0604030504040204" pitchFamily="34" charset="0"/>
                <a:ea typeface="Tahoma" panose="020B0604030504040204" pitchFamily="34" charset="0"/>
                <a:cs typeface="Tahoma" panose="020B0604030504040204" pitchFamily="34" charset="0"/>
              </a:rPr>
              <a:t>About your Tour Guide </a:t>
            </a:r>
            <a:r>
              <a:rPr lang="en-US" dirty="0">
                <a:latin typeface="Tahoma" panose="020B0604030504040204" pitchFamily="34" charset="0"/>
                <a:ea typeface="Tahoma" panose="020B0604030504040204" pitchFamily="34" charset="0"/>
                <a:cs typeface="Tahoma" panose="020B0604030504040204" pitchFamily="34" charset="0"/>
                <a:hlinkClick r:id="rId2"/>
              </a:rPr>
              <a:t>www.angelafordnelson.com</a:t>
            </a:r>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About our Study Guidebook:</a:t>
            </a:r>
          </a:p>
          <a:p>
            <a:pPr lvl="1"/>
            <a:r>
              <a:rPr lang="en-US" sz="2800" dirty="0">
                <a:latin typeface="Tahoma" panose="020B0604030504040204" pitchFamily="34" charset="0"/>
                <a:ea typeface="Tahoma" panose="020B0604030504040204" pitchFamily="34" charset="0"/>
                <a:cs typeface="Tahoma" panose="020B0604030504040204" pitchFamily="34" charset="0"/>
                <a:hlinkClick r:id="rId3"/>
              </a:rPr>
              <a:t>www.christianbook.com</a:t>
            </a:r>
            <a:r>
              <a:rPr lang="en-US" sz="2800" dirty="0">
                <a:latin typeface="Tahoma" panose="020B0604030504040204" pitchFamily="34" charset="0"/>
                <a:ea typeface="Tahoma" panose="020B0604030504040204" pitchFamily="34" charset="0"/>
                <a:cs typeface="Tahoma" panose="020B0604030504040204" pitchFamily="34" charset="0"/>
              </a:rPr>
              <a:t> </a:t>
            </a:r>
          </a:p>
          <a:p>
            <a:r>
              <a:rPr lang="en-US" dirty="0">
                <a:latin typeface="Tahoma" panose="020B0604030504040204" pitchFamily="34" charset="0"/>
                <a:ea typeface="Tahoma" panose="020B0604030504040204" pitchFamily="34" charset="0"/>
                <a:cs typeface="Tahoma" panose="020B0604030504040204" pitchFamily="34" charset="0"/>
              </a:rPr>
              <a:t>What you will need for our journey:</a:t>
            </a:r>
          </a:p>
          <a:p>
            <a:pPr lvl="1"/>
            <a:r>
              <a:rPr lang="en-US" sz="2800" dirty="0">
                <a:latin typeface="Tahoma" panose="020B0604030504040204" pitchFamily="34" charset="0"/>
                <a:ea typeface="Tahoma" panose="020B0604030504040204" pitchFamily="34" charset="0"/>
                <a:cs typeface="Tahoma" panose="020B0604030504040204" pitchFamily="34" charset="0"/>
              </a:rPr>
              <a:t>A Bible</a:t>
            </a:r>
          </a:p>
          <a:p>
            <a:pPr lvl="1"/>
            <a:r>
              <a:rPr lang="en-US" sz="2800" dirty="0">
                <a:latin typeface="Tahoma" panose="020B0604030504040204" pitchFamily="34" charset="0"/>
                <a:ea typeface="Tahoma" panose="020B0604030504040204" pitchFamily="34" charset="0"/>
                <a:cs typeface="Tahoma" panose="020B0604030504040204" pitchFamily="34" charset="0"/>
              </a:rPr>
              <a:t>A Notebook</a:t>
            </a:r>
          </a:p>
          <a:p>
            <a:pPr lvl="1"/>
            <a:r>
              <a:rPr lang="en-US" sz="2800" dirty="0">
                <a:latin typeface="Tahoma" panose="020B0604030504040204" pitchFamily="34" charset="0"/>
                <a:ea typeface="Tahoma" panose="020B0604030504040204" pitchFamily="34" charset="0"/>
                <a:cs typeface="Tahoma" panose="020B0604030504040204" pitchFamily="34" charset="0"/>
              </a:rPr>
              <a:t>An open mind</a:t>
            </a:r>
          </a:p>
          <a:p>
            <a:pPr lvl="1"/>
            <a:r>
              <a:rPr lang="en-US" sz="2800" dirty="0">
                <a:latin typeface="Tahoma" panose="020B0604030504040204" pitchFamily="34" charset="0"/>
                <a:ea typeface="Tahoma" panose="020B0604030504040204" pitchFamily="34" charset="0"/>
                <a:cs typeface="Tahoma" panose="020B0604030504040204" pitchFamily="34" charset="0"/>
              </a:rPr>
              <a:t>An open heart</a:t>
            </a:r>
          </a:p>
          <a:p>
            <a:endParaRPr lang="en-US" dirty="0"/>
          </a:p>
        </p:txBody>
      </p:sp>
      <p:sp>
        <p:nvSpPr>
          <p:cNvPr id="4" name="Slide Number Placeholder 3">
            <a:extLst>
              <a:ext uri="{FF2B5EF4-FFF2-40B4-BE49-F238E27FC236}">
                <a16:creationId xmlns:a16="http://schemas.microsoft.com/office/drawing/2014/main" id="{6BD56D66-4688-4A98-9D55-93CB1DE70361}"/>
              </a:ext>
            </a:extLst>
          </p:cNvPr>
          <p:cNvSpPr>
            <a:spLocks noGrp="1"/>
          </p:cNvSpPr>
          <p:nvPr>
            <p:ph type="sldNum" sz="quarter" idx="12"/>
          </p:nvPr>
        </p:nvSpPr>
        <p:spPr/>
        <p:txBody>
          <a:bodyPr/>
          <a:lstStyle/>
          <a:p>
            <a:fld id="{A7CD31F4-64FA-4BA0-9498-67783267A8C8}" type="slidenum">
              <a:rPr lang="en-US" smtClean="0"/>
              <a:t>2</a:t>
            </a:fld>
            <a:endParaRPr lang="en-US"/>
          </a:p>
        </p:txBody>
      </p:sp>
      <p:pic>
        <p:nvPicPr>
          <p:cNvPr id="5" name="Picture 4">
            <a:extLst>
              <a:ext uri="{FF2B5EF4-FFF2-40B4-BE49-F238E27FC236}">
                <a16:creationId xmlns:a16="http://schemas.microsoft.com/office/drawing/2014/main" id="{95D5AFC6-C69D-41F7-B2E9-6053464C666A}"/>
              </a:ext>
            </a:extLst>
          </p:cNvPr>
          <p:cNvPicPr>
            <a:picLocks noChangeAspect="1"/>
          </p:cNvPicPr>
          <p:nvPr/>
        </p:nvPicPr>
        <p:blipFill>
          <a:blip r:embed="rId4"/>
          <a:stretch>
            <a:fillRect/>
          </a:stretch>
        </p:blipFill>
        <p:spPr>
          <a:xfrm>
            <a:off x="7294390" y="2525789"/>
            <a:ext cx="2632420" cy="4332211"/>
          </a:xfrm>
          <a:prstGeom prst="rect">
            <a:avLst/>
          </a:prstGeom>
        </p:spPr>
      </p:pic>
    </p:spTree>
    <p:extLst>
      <p:ext uri="{BB962C8B-B14F-4D97-AF65-F5344CB8AC3E}">
        <p14:creationId xmlns:p14="http://schemas.microsoft.com/office/powerpoint/2010/main" val="1272297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Basic Instructions Before Leaving Earth </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lnSpcReduction="10000"/>
          </a:bodyPr>
          <a:lstStyle/>
          <a:p>
            <a:r>
              <a:rPr lang="en-US" dirty="0">
                <a:latin typeface="Tahoma" panose="020B0604030504040204" pitchFamily="34" charset="0"/>
                <a:ea typeface="Tahoma" panose="020B0604030504040204" pitchFamily="34" charset="0"/>
                <a:cs typeface="Tahoma" panose="020B0604030504040204" pitchFamily="34" charset="0"/>
              </a:rPr>
              <a:t>66 Books in the English Version of the Bible</a:t>
            </a:r>
          </a:p>
          <a:p>
            <a:pPr lvl="1"/>
            <a:r>
              <a:rPr lang="en-US" dirty="0">
                <a:latin typeface="Tahoma" panose="020B0604030504040204" pitchFamily="34" charset="0"/>
                <a:ea typeface="Tahoma" panose="020B0604030504040204" pitchFamily="34" charset="0"/>
                <a:cs typeface="Tahoma" panose="020B0604030504040204" pitchFamily="34" charset="0"/>
              </a:rPr>
              <a:t>39 Books in the Old Testament (or Covenant) and 27 Books in the New Testament (or Covenant) </a:t>
            </a:r>
          </a:p>
          <a:p>
            <a:pPr lvl="1"/>
            <a:r>
              <a:rPr lang="en-US" dirty="0">
                <a:latin typeface="Tahoma" panose="020B0604030504040204" pitchFamily="34" charset="0"/>
                <a:ea typeface="Tahoma" panose="020B0604030504040204" pitchFamily="34" charset="0"/>
                <a:cs typeface="Tahoma" panose="020B0604030504040204" pitchFamily="34" charset="0"/>
              </a:rPr>
              <a:t>Written by various authors: Prophets, Disciples, Apostles, Kings, Judges</a:t>
            </a:r>
          </a:p>
          <a:p>
            <a:pPr lvl="1"/>
            <a:r>
              <a:rPr lang="en-US" dirty="0">
                <a:latin typeface="Tahoma" panose="020B0604030504040204" pitchFamily="34" charset="0"/>
                <a:ea typeface="Tahoma" panose="020B0604030504040204" pitchFamily="34" charset="0"/>
                <a:cs typeface="Tahoma" panose="020B0604030504040204" pitchFamily="34" charset="0"/>
              </a:rPr>
              <a:t>Original languages: Hebrew – Old Testament; Greek – New Testament, Latin</a:t>
            </a:r>
          </a:p>
          <a:p>
            <a:pPr lvl="1"/>
            <a:r>
              <a:rPr lang="en-US" dirty="0">
                <a:latin typeface="Tahoma" panose="020B0604030504040204" pitchFamily="34" charset="0"/>
                <a:ea typeface="Tahoma" panose="020B0604030504040204" pitchFamily="34" charset="0"/>
                <a:cs typeface="Tahoma" panose="020B0604030504040204" pitchFamily="34" charset="0"/>
              </a:rPr>
              <a:t>2 Timothy 3:16 – 17 </a:t>
            </a:r>
          </a:p>
          <a:p>
            <a:pPr lvl="2"/>
            <a:r>
              <a:rPr lang="en-US" dirty="0">
                <a:latin typeface="Tahoma" panose="020B0604030504040204" pitchFamily="34" charset="0"/>
                <a:ea typeface="Tahoma" panose="020B0604030504040204" pitchFamily="34" charset="0"/>
                <a:cs typeface="Tahoma" panose="020B0604030504040204" pitchFamily="34" charset="0"/>
              </a:rPr>
              <a:t>All scripture is inspired by God and is useful to teach us what is true and to make us realize what is wrong in our lives.  It corrects us when we are wrong and teaches us to do what is right.  God uses it to prepare and equip his people to do every good work.</a:t>
            </a:r>
          </a:p>
        </p:txBody>
      </p:sp>
      <p:sp>
        <p:nvSpPr>
          <p:cNvPr id="4" name="Slide Number Placeholder 3">
            <a:extLst>
              <a:ext uri="{FF2B5EF4-FFF2-40B4-BE49-F238E27FC236}">
                <a16:creationId xmlns:a16="http://schemas.microsoft.com/office/drawing/2014/main" id="{B55B6794-6D7C-4829-81C3-8585E4ACA8E4}"/>
              </a:ext>
            </a:extLst>
          </p:cNvPr>
          <p:cNvSpPr>
            <a:spLocks noGrp="1"/>
          </p:cNvSpPr>
          <p:nvPr>
            <p:ph type="sldNum" sz="quarter" idx="12"/>
          </p:nvPr>
        </p:nvSpPr>
        <p:spPr/>
        <p:txBody>
          <a:bodyPr/>
          <a:lstStyle/>
          <a:p>
            <a:fld id="{A7CD31F4-64FA-4BA0-9498-67783267A8C8}" type="slidenum">
              <a:rPr lang="en-US" smtClean="0"/>
              <a:t>3</a:t>
            </a:fld>
            <a:endParaRPr lang="en-US"/>
          </a:p>
        </p:txBody>
      </p:sp>
    </p:spTree>
    <p:extLst>
      <p:ext uri="{BB962C8B-B14F-4D97-AF65-F5344CB8AC3E}">
        <p14:creationId xmlns:p14="http://schemas.microsoft.com/office/powerpoint/2010/main" val="415581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Basic Instructions Before Leaving Earth </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Passed down through generations</a:t>
            </a:r>
          </a:p>
          <a:p>
            <a:pPr lvl="1"/>
            <a:r>
              <a:rPr lang="en-US" dirty="0">
                <a:latin typeface="Tahoma" panose="020B0604030504040204" pitchFamily="34" charset="0"/>
                <a:ea typeface="Tahoma" panose="020B0604030504040204" pitchFamily="34" charset="0"/>
                <a:cs typeface="Tahoma" panose="020B0604030504040204" pitchFamily="34" charset="0"/>
              </a:rPr>
              <a:t>Orally through stories and songs</a:t>
            </a:r>
          </a:p>
          <a:p>
            <a:pPr lvl="1"/>
            <a:r>
              <a:rPr lang="en-US" dirty="0">
                <a:latin typeface="Tahoma" panose="020B0604030504040204" pitchFamily="34" charset="0"/>
                <a:ea typeface="Tahoma" panose="020B0604030504040204" pitchFamily="34" charset="0"/>
                <a:cs typeface="Tahoma" panose="020B0604030504040204" pitchFamily="34" charset="0"/>
              </a:rPr>
              <a:t>Written on tablets, scrolls, and letters in Hebrew, Greek and Latin</a:t>
            </a:r>
          </a:p>
          <a:p>
            <a:pPr lvl="1"/>
            <a:r>
              <a:rPr lang="en-US" dirty="0">
                <a:latin typeface="Tahoma" panose="020B0604030504040204" pitchFamily="34" charset="0"/>
                <a:ea typeface="Tahoma" panose="020B0604030504040204" pitchFamily="34" charset="0"/>
                <a:cs typeface="Tahoma" panose="020B0604030504040204" pitchFamily="34" charset="0"/>
              </a:rPr>
              <a:t>Initially only available to scholars – not to the common person</a:t>
            </a:r>
          </a:p>
          <a:p>
            <a:pPr lvl="1"/>
            <a:r>
              <a:rPr lang="en-US" dirty="0">
                <a:latin typeface="Tahoma" panose="020B0604030504040204" pitchFamily="34" charset="0"/>
                <a:ea typeface="Tahoma" panose="020B0604030504040204" pitchFamily="34" charset="0"/>
                <a:cs typeface="Tahoma" panose="020B0604030504040204" pitchFamily="34" charset="0"/>
              </a:rPr>
              <a:t>Translated by </a:t>
            </a:r>
          </a:p>
          <a:p>
            <a:pPr lvl="2"/>
            <a:r>
              <a:rPr lang="en-US" dirty="0">
                <a:latin typeface="Tahoma" panose="020B0604030504040204" pitchFamily="34" charset="0"/>
                <a:ea typeface="Tahoma" panose="020B0604030504040204" pitchFamily="34" charset="0"/>
                <a:cs typeface="Tahoma" panose="020B0604030504040204" pitchFamily="34" charset="0"/>
              </a:rPr>
              <a:t>John Wycliff - English</a:t>
            </a:r>
          </a:p>
          <a:p>
            <a:pPr lvl="2"/>
            <a:r>
              <a:rPr lang="en-US" dirty="0">
                <a:latin typeface="Tahoma" panose="020B0604030504040204" pitchFamily="34" charset="0"/>
                <a:ea typeface="Tahoma" panose="020B0604030504040204" pitchFamily="34" charset="0"/>
                <a:cs typeface="Tahoma" panose="020B0604030504040204" pitchFamily="34" charset="0"/>
              </a:rPr>
              <a:t>William Tyndale - English</a:t>
            </a:r>
          </a:p>
          <a:p>
            <a:pPr lvl="2"/>
            <a:r>
              <a:rPr lang="en-US" dirty="0">
                <a:latin typeface="Tahoma" panose="020B0604030504040204" pitchFamily="34" charset="0"/>
                <a:ea typeface="Tahoma" panose="020B0604030504040204" pitchFamily="34" charset="0"/>
                <a:cs typeface="Tahoma" panose="020B0604030504040204" pitchFamily="34" charset="0"/>
              </a:rPr>
              <a:t>Martin Luther – German</a:t>
            </a:r>
          </a:p>
          <a:p>
            <a:pPr lvl="2"/>
            <a:r>
              <a:rPr lang="en-US" dirty="0">
                <a:latin typeface="Tahoma" panose="020B0604030504040204" pitchFamily="34" charset="0"/>
                <a:ea typeface="Tahoma" panose="020B0604030504040204" pitchFamily="34" charset="0"/>
                <a:cs typeface="Tahoma" panose="020B0604030504040204" pitchFamily="34" charset="0"/>
              </a:rPr>
              <a:t>King James I - English</a:t>
            </a:r>
          </a:p>
        </p:txBody>
      </p:sp>
      <p:sp>
        <p:nvSpPr>
          <p:cNvPr id="4" name="Slide Number Placeholder 3">
            <a:extLst>
              <a:ext uri="{FF2B5EF4-FFF2-40B4-BE49-F238E27FC236}">
                <a16:creationId xmlns:a16="http://schemas.microsoft.com/office/drawing/2014/main" id="{19A4AD95-61CE-4FF8-8811-B9075918FEF7}"/>
              </a:ext>
            </a:extLst>
          </p:cNvPr>
          <p:cNvSpPr>
            <a:spLocks noGrp="1"/>
          </p:cNvSpPr>
          <p:nvPr>
            <p:ph type="sldNum" sz="quarter" idx="12"/>
          </p:nvPr>
        </p:nvSpPr>
        <p:spPr/>
        <p:txBody>
          <a:bodyPr/>
          <a:lstStyle/>
          <a:p>
            <a:fld id="{A7CD31F4-64FA-4BA0-9498-67783267A8C8}" type="slidenum">
              <a:rPr lang="en-US" smtClean="0"/>
              <a:t>4</a:t>
            </a:fld>
            <a:endParaRPr lang="en-US"/>
          </a:p>
        </p:txBody>
      </p:sp>
    </p:spTree>
    <p:extLst>
      <p:ext uri="{BB962C8B-B14F-4D97-AF65-F5344CB8AC3E}">
        <p14:creationId xmlns:p14="http://schemas.microsoft.com/office/powerpoint/2010/main" val="415214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Basic Instructions Before Leaving Earth </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a:bodyPr>
          <a:lstStyle/>
          <a:p>
            <a:r>
              <a:rPr lang="en-US" b="1" dirty="0">
                <a:latin typeface="Tahoma" panose="020B0604030504040204" pitchFamily="34" charset="0"/>
                <a:ea typeface="Tahoma" panose="020B0604030504040204" pitchFamily="34" charset="0"/>
                <a:cs typeface="Tahoma" panose="020B0604030504040204" pitchFamily="34" charset="0"/>
              </a:rPr>
              <a:t>Central Theme of the Bible</a:t>
            </a:r>
          </a:p>
          <a:p>
            <a:pPr lvl="1"/>
            <a:r>
              <a:rPr lang="en-US" dirty="0">
                <a:latin typeface="Tahoma" panose="020B0604030504040204" pitchFamily="34" charset="0"/>
                <a:ea typeface="Tahoma" panose="020B0604030504040204" pitchFamily="34" charset="0"/>
                <a:cs typeface="Tahoma" panose="020B0604030504040204" pitchFamily="34" charset="0"/>
              </a:rPr>
              <a:t>God’s love for all of creation and for humanity and His plan of redemption to reconcile both unto Himself. </a:t>
            </a:r>
          </a:p>
          <a:p>
            <a:pPr lvl="2"/>
            <a:r>
              <a:rPr lang="en-US" dirty="0">
                <a:latin typeface="Tahoma" panose="020B0604030504040204" pitchFamily="34" charset="0"/>
                <a:ea typeface="Tahoma" panose="020B0604030504040204" pitchFamily="34" charset="0"/>
                <a:cs typeface="Tahoma" panose="020B0604030504040204" pitchFamily="34" charset="0"/>
              </a:rPr>
              <a:t>John 3:16 – For God so loved the world that He gave His only begotten Son that whosoever believeth in Him shall not perish, but have everlasting life.</a:t>
            </a:r>
          </a:p>
          <a:p>
            <a:pPr lvl="2"/>
            <a:endParaRPr lang="en-US" dirty="0">
              <a:latin typeface="Tahoma" panose="020B0604030504040204" pitchFamily="34" charset="0"/>
              <a:ea typeface="Tahoma" panose="020B0604030504040204" pitchFamily="34" charset="0"/>
              <a:cs typeface="Tahoma" panose="020B0604030504040204" pitchFamily="34" charset="0"/>
            </a:endParaRPr>
          </a:p>
          <a:p>
            <a:r>
              <a:rPr lang="en-US" b="1" dirty="0">
                <a:latin typeface="Tahoma" panose="020B0604030504040204" pitchFamily="34" charset="0"/>
                <a:ea typeface="Tahoma" panose="020B0604030504040204" pitchFamily="34" charset="0"/>
                <a:cs typeface="Tahoma" panose="020B0604030504040204" pitchFamily="34" charset="0"/>
              </a:rPr>
              <a:t>The Old Testament </a:t>
            </a:r>
          </a:p>
          <a:p>
            <a:pPr lvl="1"/>
            <a:r>
              <a:rPr lang="en-US" dirty="0">
                <a:latin typeface="Tahoma" panose="020B0604030504040204" pitchFamily="34" charset="0"/>
                <a:ea typeface="Tahoma" panose="020B0604030504040204" pitchFamily="34" charset="0"/>
                <a:cs typeface="Tahoma" panose="020B0604030504040204" pitchFamily="34" charset="0"/>
              </a:rPr>
              <a:t>Written over 1,000 years</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BE424DB0-4E01-4FC8-A5EE-F76ECC878287}"/>
              </a:ext>
            </a:extLst>
          </p:cNvPr>
          <p:cNvSpPr>
            <a:spLocks noGrp="1"/>
          </p:cNvSpPr>
          <p:nvPr>
            <p:ph type="sldNum" sz="quarter" idx="12"/>
          </p:nvPr>
        </p:nvSpPr>
        <p:spPr/>
        <p:txBody>
          <a:bodyPr/>
          <a:lstStyle/>
          <a:p>
            <a:fld id="{A7CD31F4-64FA-4BA0-9498-67783267A8C8}" type="slidenum">
              <a:rPr lang="en-US" smtClean="0"/>
              <a:t>5</a:t>
            </a:fld>
            <a:endParaRPr lang="en-US"/>
          </a:p>
        </p:txBody>
      </p:sp>
    </p:spTree>
    <p:extLst>
      <p:ext uri="{BB962C8B-B14F-4D97-AF65-F5344CB8AC3E}">
        <p14:creationId xmlns:p14="http://schemas.microsoft.com/office/powerpoint/2010/main" val="329649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Basic Instructions Before Leaving Earth </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a:bodyPr>
          <a:lstStyle/>
          <a:p>
            <a:r>
              <a:rPr lang="en-US" b="1" dirty="0">
                <a:latin typeface="Tahoma" panose="020B0604030504040204" pitchFamily="34" charset="0"/>
                <a:ea typeface="Tahoma" panose="020B0604030504040204" pitchFamily="34" charset="0"/>
                <a:cs typeface="Tahoma" panose="020B0604030504040204" pitchFamily="34" charset="0"/>
              </a:rPr>
              <a:t>The Old Testament </a:t>
            </a:r>
          </a:p>
          <a:p>
            <a:pPr lvl="1"/>
            <a:r>
              <a:rPr lang="en-US" b="1" dirty="0">
                <a:latin typeface="Tahoma" panose="020B0604030504040204" pitchFamily="34" charset="0"/>
                <a:ea typeface="Tahoma" panose="020B0604030504040204" pitchFamily="34" charset="0"/>
                <a:cs typeface="Tahoma" panose="020B0604030504040204" pitchFamily="34" charset="0"/>
              </a:rPr>
              <a:t>4 Main Sections: </a:t>
            </a:r>
          </a:p>
          <a:p>
            <a:pPr lvl="2"/>
            <a:r>
              <a:rPr lang="en-US" u="sng" dirty="0">
                <a:latin typeface="Tahoma" panose="020B0604030504040204" pitchFamily="34" charset="0"/>
                <a:ea typeface="Tahoma" panose="020B0604030504040204" pitchFamily="34" charset="0"/>
                <a:cs typeface="Tahoma" panose="020B0604030504040204" pitchFamily="34" charset="0"/>
              </a:rPr>
              <a:t>The Pentateuch: </a:t>
            </a:r>
            <a:r>
              <a:rPr lang="en-US" dirty="0">
                <a:latin typeface="Tahoma" panose="020B0604030504040204" pitchFamily="34" charset="0"/>
                <a:ea typeface="Tahoma" panose="020B0604030504040204" pitchFamily="34" charset="0"/>
                <a:cs typeface="Tahoma" panose="020B0604030504040204" pitchFamily="34" charset="0"/>
              </a:rPr>
              <a:t>Genesis, Exodus, Leviticus, Numbers and Deuteronomy</a:t>
            </a:r>
          </a:p>
          <a:p>
            <a:pPr lvl="2"/>
            <a:r>
              <a:rPr lang="en-US" u="sng" dirty="0">
                <a:latin typeface="Tahoma" panose="020B0604030504040204" pitchFamily="34" charset="0"/>
                <a:ea typeface="Tahoma" panose="020B0604030504040204" pitchFamily="34" charset="0"/>
                <a:cs typeface="Tahoma" panose="020B0604030504040204" pitchFamily="34" charset="0"/>
              </a:rPr>
              <a:t>Historical Books: </a:t>
            </a:r>
            <a:r>
              <a:rPr lang="en-US" dirty="0">
                <a:latin typeface="Tahoma" panose="020B0604030504040204" pitchFamily="34" charset="0"/>
                <a:ea typeface="Tahoma" panose="020B0604030504040204" pitchFamily="34" charset="0"/>
                <a:cs typeface="Tahoma" panose="020B0604030504040204" pitchFamily="34" charset="0"/>
              </a:rPr>
              <a:t>Joshua, Judges, Ruth 1 Samuel, 2 Samuel, 1 Kings, 2 Kings, 1 Chronicles, 2 Chronicles, Ezra, Nehemiah, and Esther</a:t>
            </a:r>
          </a:p>
          <a:p>
            <a:pPr lvl="2"/>
            <a:r>
              <a:rPr lang="en-US" u="sng" dirty="0">
                <a:latin typeface="Tahoma" panose="020B0604030504040204" pitchFamily="34" charset="0"/>
                <a:ea typeface="Tahoma" panose="020B0604030504040204" pitchFamily="34" charset="0"/>
                <a:cs typeface="Tahoma" panose="020B0604030504040204" pitchFamily="34" charset="0"/>
              </a:rPr>
              <a:t>Poetry and Wisdom: </a:t>
            </a:r>
            <a:r>
              <a:rPr lang="en-US" dirty="0">
                <a:latin typeface="Tahoma" panose="020B0604030504040204" pitchFamily="34" charset="0"/>
                <a:ea typeface="Tahoma" panose="020B0604030504040204" pitchFamily="34" charset="0"/>
                <a:cs typeface="Tahoma" panose="020B0604030504040204" pitchFamily="34" charset="0"/>
              </a:rPr>
              <a:t>Job, Psalms, Proverbs, Ecclesiastes and the Song of Song</a:t>
            </a:r>
          </a:p>
          <a:p>
            <a:pPr lvl="2"/>
            <a:r>
              <a:rPr lang="en-US" u="sng" dirty="0">
                <a:latin typeface="Tahoma" panose="020B0604030504040204" pitchFamily="34" charset="0"/>
                <a:ea typeface="Tahoma" panose="020B0604030504040204" pitchFamily="34" charset="0"/>
                <a:cs typeface="Tahoma" panose="020B0604030504040204" pitchFamily="34" charset="0"/>
              </a:rPr>
              <a:t>The Prophets of Israel:</a:t>
            </a:r>
          </a:p>
          <a:p>
            <a:pPr lvl="3"/>
            <a:r>
              <a:rPr lang="en-US" u="sng" dirty="0">
                <a:latin typeface="Tahoma" panose="020B0604030504040204" pitchFamily="34" charset="0"/>
                <a:ea typeface="Tahoma" panose="020B0604030504040204" pitchFamily="34" charset="0"/>
                <a:cs typeface="Tahoma" panose="020B0604030504040204" pitchFamily="34" charset="0"/>
              </a:rPr>
              <a:t>Major: </a:t>
            </a:r>
            <a:r>
              <a:rPr lang="en-US" dirty="0">
                <a:latin typeface="Tahoma" panose="020B0604030504040204" pitchFamily="34" charset="0"/>
                <a:ea typeface="Tahoma" panose="020B0604030504040204" pitchFamily="34" charset="0"/>
                <a:cs typeface="Tahoma" panose="020B0604030504040204" pitchFamily="34" charset="0"/>
              </a:rPr>
              <a:t>Isaiah, Jeremiah, Lamentations, Ezekiel, Daniel</a:t>
            </a:r>
          </a:p>
          <a:p>
            <a:pPr lvl="3"/>
            <a:r>
              <a:rPr lang="en-US" u="sng" dirty="0">
                <a:latin typeface="Tahoma" panose="020B0604030504040204" pitchFamily="34" charset="0"/>
                <a:ea typeface="Tahoma" panose="020B0604030504040204" pitchFamily="34" charset="0"/>
                <a:cs typeface="Tahoma" panose="020B0604030504040204" pitchFamily="34" charset="0"/>
              </a:rPr>
              <a:t>Minor: </a:t>
            </a:r>
            <a:r>
              <a:rPr lang="en-US" dirty="0">
                <a:latin typeface="Tahoma" panose="020B0604030504040204" pitchFamily="34" charset="0"/>
                <a:ea typeface="Tahoma" panose="020B0604030504040204" pitchFamily="34" charset="0"/>
                <a:cs typeface="Tahoma" panose="020B0604030504040204" pitchFamily="34" charset="0"/>
              </a:rPr>
              <a:t>Hosea, Joel, Amos, Obadiah, Jonah, Micah, Nahum, Habakkuk, Zephaniah, Haggai, Zechariah, Malachi</a:t>
            </a: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7B121338-A43F-4D19-9546-91314ED17E2C}"/>
              </a:ext>
            </a:extLst>
          </p:cNvPr>
          <p:cNvSpPr>
            <a:spLocks noGrp="1"/>
          </p:cNvSpPr>
          <p:nvPr>
            <p:ph type="sldNum" sz="quarter" idx="12"/>
          </p:nvPr>
        </p:nvSpPr>
        <p:spPr/>
        <p:txBody>
          <a:bodyPr/>
          <a:lstStyle/>
          <a:p>
            <a:fld id="{A7CD31F4-64FA-4BA0-9498-67783267A8C8}" type="slidenum">
              <a:rPr lang="en-US" smtClean="0"/>
              <a:t>6</a:t>
            </a:fld>
            <a:endParaRPr lang="en-US"/>
          </a:p>
        </p:txBody>
      </p:sp>
    </p:spTree>
    <p:extLst>
      <p:ext uri="{BB962C8B-B14F-4D97-AF65-F5344CB8AC3E}">
        <p14:creationId xmlns:p14="http://schemas.microsoft.com/office/powerpoint/2010/main" val="1191212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lnSpcReduction="10000"/>
          </a:bodyPr>
          <a:lstStyle/>
          <a:p>
            <a:r>
              <a:rPr lang="en-US" b="1" dirty="0">
                <a:latin typeface="Tahoma" panose="020B0604030504040204" pitchFamily="34" charset="0"/>
                <a:ea typeface="Tahoma" panose="020B0604030504040204" pitchFamily="34" charset="0"/>
                <a:cs typeface="Tahoma" panose="020B0604030504040204" pitchFamily="34" charset="0"/>
              </a:rPr>
              <a:t>The Author</a:t>
            </a:r>
          </a:p>
          <a:p>
            <a:pPr lvl="1"/>
            <a:r>
              <a:rPr lang="en-US" dirty="0">
                <a:latin typeface="Tahoma" panose="020B0604030504040204" pitchFamily="34" charset="0"/>
                <a:ea typeface="Tahoma" panose="020B0604030504040204" pitchFamily="34" charset="0"/>
                <a:cs typeface="Tahoma" panose="020B0604030504040204" pitchFamily="34" charset="0"/>
              </a:rPr>
              <a:t>Often attributed to Moses – but believed to be many writers</a:t>
            </a:r>
          </a:p>
          <a:p>
            <a:pPr lvl="1"/>
            <a:endParaRPr lang="en-US" dirty="0">
              <a:latin typeface="Tahoma" panose="020B0604030504040204" pitchFamily="34" charset="0"/>
              <a:ea typeface="Tahoma" panose="020B0604030504040204" pitchFamily="34" charset="0"/>
              <a:cs typeface="Tahoma" panose="020B0604030504040204" pitchFamily="34" charset="0"/>
            </a:endParaRPr>
          </a:p>
          <a:p>
            <a:r>
              <a:rPr lang="en-US" b="1" dirty="0">
                <a:latin typeface="Tahoma" panose="020B0604030504040204" pitchFamily="34" charset="0"/>
                <a:ea typeface="Tahoma" panose="020B0604030504040204" pitchFamily="34" charset="0"/>
                <a:cs typeface="Tahoma" panose="020B0604030504040204" pitchFamily="34" charset="0"/>
              </a:rPr>
              <a:t>Date Written</a:t>
            </a:r>
          </a:p>
          <a:p>
            <a:pPr lvl="1"/>
            <a:r>
              <a:rPr lang="en-US" dirty="0">
                <a:latin typeface="Tahoma" panose="020B0604030504040204" pitchFamily="34" charset="0"/>
                <a:ea typeface="Tahoma" panose="020B0604030504040204" pitchFamily="34" charset="0"/>
                <a:cs typeface="Tahoma" panose="020B0604030504040204" pitchFamily="34" charset="0"/>
              </a:rPr>
              <a:t>1400 years before Christ</a:t>
            </a:r>
          </a:p>
          <a:p>
            <a:pPr lvl="1"/>
            <a:r>
              <a:rPr lang="en-US" dirty="0">
                <a:latin typeface="Tahoma" panose="020B0604030504040204" pitchFamily="34" charset="0"/>
                <a:ea typeface="Tahoma" panose="020B0604030504040204" pitchFamily="34" charset="0"/>
                <a:cs typeface="Tahoma" panose="020B0604030504040204" pitchFamily="34" charset="0"/>
              </a:rPr>
              <a:t>But really undated – In the Beginning…</a:t>
            </a:r>
          </a:p>
          <a:p>
            <a:pPr lvl="1"/>
            <a:endParaRPr lang="en-US" dirty="0">
              <a:latin typeface="Tahoma" panose="020B0604030504040204" pitchFamily="34" charset="0"/>
              <a:ea typeface="Tahoma" panose="020B0604030504040204" pitchFamily="34" charset="0"/>
              <a:cs typeface="Tahoma" panose="020B0604030504040204" pitchFamily="34" charset="0"/>
            </a:endParaRPr>
          </a:p>
          <a:p>
            <a:r>
              <a:rPr lang="en-US" b="1" dirty="0">
                <a:latin typeface="Tahoma" panose="020B0604030504040204" pitchFamily="34" charset="0"/>
                <a:ea typeface="Tahoma" panose="020B0604030504040204" pitchFamily="34" charset="0"/>
                <a:cs typeface="Tahoma" panose="020B0604030504040204" pitchFamily="34" charset="0"/>
              </a:rPr>
              <a:t>10 Words of Less</a:t>
            </a:r>
          </a:p>
          <a:p>
            <a:pPr lvl="1"/>
            <a:r>
              <a:rPr lang="en-US" dirty="0">
                <a:latin typeface="Tahoma" panose="020B0604030504040204" pitchFamily="34" charset="0"/>
                <a:ea typeface="Tahoma" panose="020B0604030504040204" pitchFamily="34" charset="0"/>
                <a:cs typeface="Tahoma" panose="020B0604030504040204" pitchFamily="34" charset="0"/>
              </a:rPr>
              <a:t>God creates the world and chooses a special people</a:t>
            </a: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21928265-3CFA-4C08-BB42-9FFF55EE8ADE}"/>
              </a:ext>
            </a:extLst>
          </p:cNvPr>
          <p:cNvSpPr>
            <a:spLocks noGrp="1"/>
          </p:cNvSpPr>
          <p:nvPr>
            <p:ph type="sldNum" sz="quarter" idx="12"/>
          </p:nvPr>
        </p:nvSpPr>
        <p:spPr/>
        <p:txBody>
          <a:bodyPr/>
          <a:lstStyle/>
          <a:p>
            <a:fld id="{A7CD31F4-64FA-4BA0-9498-67783267A8C8}" type="slidenum">
              <a:rPr lang="en-US" smtClean="0"/>
              <a:t>7</a:t>
            </a:fld>
            <a:endParaRPr lang="en-US"/>
          </a:p>
        </p:txBody>
      </p:sp>
    </p:spTree>
    <p:extLst>
      <p:ext uri="{BB962C8B-B14F-4D97-AF65-F5344CB8AC3E}">
        <p14:creationId xmlns:p14="http://schemas.microsoft.com/office/powerpoint/2010/main" val="169387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fontScale="92500" lnSpcReduction="10000"/>
          </a:bodyPr>
          <a:lstStyle/>
          <a:p>
            <a:r>
              <a:rPr lang="en-US" b="1" dirty="0">
                <a:latin typeface="Tahoma" panose="020B0604030504040204" pitchFamily="34" charset="0"/>
                <a:ea typeface="Tahoma" panose="020B0604030504040204" pitchFamily="34" charset="0"/>
                <a:cs typeface="Tahoma" panose="020B0604030504040204" pitchFamily="34" charset="0"/>
              </a:rPr>
              <a:t>Type of Writing</a:t>
            </a:r>
          </a:p>
          <a:p>
            <a:pPr lvl="1"/>
            <a:r>
              <a:rPr lang="en-US" dirty="0">
                <a:latin typeface="Tahoma" panose="020B0604030504040204" pitchFamily="34" charset="0"/>
                <a:ea typeface="Tahoma" panose="020B0604030504040204" pitchFamily="34" charset="0"/>
                <a:cs typeface="Tahoma" panose="020B0604030504040204" pitchFamily="34" charset="0"/>
              </a:rPr>
              <a:t>History, Tradition, Theological Interpretation, Instruction</a:t>
            </a:r>
          </a:p>
          <a:p>
            <a:pPr lvl="1"/>
            <a:endParaRPr lang="en-US" dirty="0">
              <a:latin typeface="Tahoma" panose="020B0604030504040204" pitchFamily="34" charset="0"/>
              <a:ea typeface="Tahoma" panose="020B0604030504040204" pitchFamily="34" charset="0"/>
              <a:cs typeface="Tahoma" panose="020B0604030504040204" pitchFamily="34" charset="0"/>
            </a:endParaRPr>
          </a:p>
          <a:p>
            <a:r>
              <a:rPr lang="en-US" b="1" dirty="0">
                <a:latin typeface="Tahoma" panose="020B0604030504040204" pitchFamily="34" charset="0"/>
                <a:ea typeface="Tahoma" panose="020B0604030504040204" pitchFamily="34" charset="0"/>
                <a:cs typeface="Tahoma" panose="020B0604030504040204" pitchFamily="34" charset="0"/>
              </a:rPr>
              <a:t>Unique and Unusual</a:t>
            </a:r>
          </a:p>
          <a:p>
            <a:pPr lvl="1"/>
            <a:r>
              <a:rPr lang="en-US" b="1" dirty="0">
                <a:latin typeface="Tahoma" panose="020B0604030504040204" pitchFamily="34" charset="0"/>
                <a:ea typeface="Tahoma" panose="020B0604030504040204" pitchFamily="34" charset="0"/>
                <a:cs typeface="Tahoma" panose="020B0604030504040204" pitchFamily="34" charset="0"/>
              </a:rPr>
              <a:t>God as Trinity – Father, Son and Holy Spirit</a:t>
            </a:r>
          </a:p>
          <a:p>
            <a:pPr lvl="2"/>
            <a:r>
              <a:rPr lang="en-US" dirty="0">
                <a:latin typeface="Tahoma" panose="020B0604030504040204" pitchFamily="34" charset="0"/>
                <a:ea typeface="Tahoma" panose="020B0604030504040204" pitchFamily="34" charset="0"/>
                <a:cs typeface="Tahoma" panose="020B0604030504040204" pitchFamily="34" charset="0"/>
              </a:rPr>
              <a:t>God said let us make man in our image, after our likeness (1:26)</a:t>
            </a:r>
          </a:p>
          <a:p>
            <a:pPr lvl="2"/>
            <a:r>
              <a:rPr lang="en-US" dirty="0">
                <a:latin typeface="Tahoma" panose="020B0604030504040204" pitchFamily="34" charset="0"/>
                <a:ea typeface="Tahoma" panose="020B0604030504040204" pitchFamily="34" charset="0"/>
                <a:cs typeface="Tahoma" panose="020B0604030504040204" pitchFamily="34" charset="0"/>
              </a:rPr>
              <a:t>Jesus is introduced – I will put enmity between thee and the woman and between thy seed and her seed and it shall bruise thy head, and thou shalt bruise his heel (3:15)</a:t>
            </a:r>
          </a:p>
          <a:p>
            <a:r>
              <a:rPr lang="en-US" b="1" dirty="0">
                <a:latin typeface="Tahoma" panose="020B0604030504040204" pitchFamily="34" charset="0"/>
                <a:ea typeface="Tahoma" panose="020B0604030504040204" pitchFamily="34" charset="0"/>
                <a:cs typeface="Tahoma" panose="020B0604030504040204" pitchFamily="34" charset="0"/>
              </a:rPr>
              <a:t>So what?</a:t>
            </a:r>
          </a:p>
          <a:p>
            <a:pPr lvl="1"/>
            <a:r>
              <a:rPr lang="en-US" dirty="0">
                <a:latin typeface="Tahoma" panose="020B0604030504040204" pitchFamily="34" charset="0"/>
                <a:ea typeface="Tahoma" panose="020B0604030504040204" pitchFamily="34" charset="0"/>
                <a:cs typeface="Tahoma" panose="020B0604030504040204" pitchFamily="34" charset="0"/>
              </a:rPr>
              <a:t>Genesis answers the question – where did I come from </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8D697C8B-738D-445E-85A0-E33AA35706DE}"/>
              </a:ext>
            </a:extLst>
          </p:cNvPr>
          <p:cNvSpPr>
            <a:spLocks noGrp="1"/>
          </p:cNvSpPr>
          <p:nvPr>
            <p:ph type="sldNum" sz="quarter" idx="12"/>
          </p:nvPr>
        </p:nvSpPr>
        <p:spPr/>
        <p:txBody>
          <a:bodyPr/>
          <a:lstStyle/>
          <a:p>
            <a:fld id="{A7CD31F4-64FA-4BA0-9498-67783267A8C8}" type="slidenum">
              <a:rPr lang="en-US" smtClean="0"/>
              <a:t>8</a:t>
            </a:fld>
            <a:endParaRPr lang="en-US"/>
          </a:p>
        </p:txBody>
      </p:sp>
    </p:spTree>
    <p:extLst>
      <p:ext uri="{BB962C8B-B14F-4D97-AF65-F5344CB8AC3E}">
        <p14:creationId xmlns:p14="http://schemas.microsoft.com/office/powerpoint/2010/main" val="201078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D6FEE-611D-4B7A-A39B-E9C5D1136049}"/>
              </a:ext>
            </a:extLst>
          </p:cNvPr>
          <p:cNvSpPr>
            <a:spLocks noGrp="1"/>
          </p:cNvSpPr>
          <p:nvPr>
            <p:ph type="title"/>
          </p:nvPr>
        </p:nvSpPr>
        <p:spPr/>
        <p:txBody>
          <a:bodyPr>
            <a:normAutofit/>
          </a:bodyPr>
          <a:lstStyle/>
          <a:p>
            <a:r>
              <a:rPr lang="en-US" sz="3200" dirty="0"/>
              <a:t>The Bible – Genesis: Origins</a:t>
            </a:r>
          </a:p>
        </p:txBody>
      </p:sp>
      <p:sp>
        <p:nvSpPr>
          <p:cNvPr id="3" name="Content Placeholder 2">
            <a:extLst>
              <a:ext uri="{FF2B5EF4-FFF2-40B4-BE49-F238E27FC236}">
                <a16:creationId xmlns:a16="http://schemas.microsoft.com/office/drawing/2014/main" id="{FAF6FD2C-2FBF-43B1-8B7D-E1AE5E67ECDC}"/>
              </a:ext>
            </a:extLst>
          </p:cNvPr>
          <p:cNvSpPr>
            <a:spLocks noGrp="1"/>
          </p:cNvSpPr>
          <p:nvPr>
            <p:ph idx="1"/>
          </p:nvPr>
        </p:nvSpPr>
        <p:spPr/>
        <p:txBody>
          <a:bodyPr>
            <a:normAutofit fontScale="92500" lnSpcReduction="20000"/>
          </a:bodyPr>
          <a:lstStyle/>
          <a:p>
            <a:r>
              <a:rPr lang="en-US" b="1" dirty="0">
                <a:latin typeface="Tahoma" panose="020B0604030504040204" pitchFamily="34" charset="0"/>
                <a:ea typeface="Tahoma" panose="020B0604030504040204" pitchFamily="34" charset="0"/>
                <a:cs typeface="Tahoma" panose="020B0604030504040204" pitchFamily="34" charset="0"/>
              </a:rPr>
              <a:t>Details</a:t>
            </a:r>
          </a:p>
          <a:p>
            <a:pPr lvl="1"/>
            <a:r>
              <a:rPr lang="en-US" b="1" dirty="0">
                <a:latin typeface="Tahoma" panose="020B0604030504040204" pitchFamily="34" charset="0"/>
                <a:ea typeface="Tahoma" panose="020B0604030504040204" pitchFamily="34" charset="0"/>
                <a:cs typeface="Tahoma" panose="020B0604030504040204" pitchFamily="34" charset="0"/>
              </a:rPr>
              <a:t>Genesis introduces us to</a:t>
            </a:r>
          </a:p>
          <a:p>
            <a:pPr lvl="2"/>
            <a:r>
              <a:rPr lang="en-US" dirty="0">
                <a:latin typeface="Tahoma" panose="020B0604030504040204" pitchFamily="34" charset="0"/>
                <a:ea typeface="Tahoma" panose="020B0604030504040204" pitchFamily="34" charset="0"/>
                <a:cs typeface="Tahoma" panose="020B0604030504040204" pitchFamily="34" charset="0"/>
              </a:rPr>
              <a:t>God’s character, God’s relationship to us and the world, Creation, The Garden – Grace Place, The Fall – Sin, the 1</a:t>
            </a:r>
            <a:r>
              <a:rPr lang="en-US" baseline="30000" dirty="0">
                <a:latin typeface="Tahoma" panose="020B0604030504040204" pitchFamily="34" charset="0"/>
                <a:ea typeface="Tahoma" panose="020B0604030504040204" pitchFamily="34" charset="0"/>
                <a:cs typeface="Tahoma" panose="020B0604030504040204" pitchFamily="34" charset="0"/>
              </a:rPr>
              <a:t>st</a:t>
            </a:r>
            <a:r>
              <a:rPr lang="en-US" dirty="0">
                <a:latin typeface="Tahoma" panose="020B0604030504040204" pitchFamily="34" charset="0"/>
                <a:ea typeface="Tahoma" panose="020B0604030504040204" pitchFamily="34" charset="0"/>
                <a:cs typeface="Tahoma" panose="020B0604030504040204" pitchFamily="34" charset="0"/>
              </a:rPr>
              <a:t> Family, The Flood, The Covenantal Promise and the Sign, God’s Chosen People – Abram, God’s redemptive love – Joseph and Goshen</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lvl="1"/>
            <a:r>
              <a:rPr lang="en-US" b="1" dirty="0">
                <a:latin typeface="Tahoma" panose="020B0604030504040204" pitchFamily="34" charset="0"/>
                <a:ea typeface="Tahoma" panose="020B0604030504040204" pitchFamily="34" charset="0"/>
                <a:cs typeface="Tahoma" panose="020B0604030504040204" pitchFamily="34" charset="0"/>
              </a:rPr>
              <a:t>The first sentence: “In the beginning” – 1:1</a:t>
            </a:r>
          </a:p>
          <a:p>
            <a:pPr lvl="2"/>
            <a:r>
              <a:rPr lang="en-US" dirty="0">
                <a:latin typeface="Tahoma" panose="020B0604030504040204" pitchFamily="34" charset="0"/>
                <a:ea typeface="Tahoma" panose="020B0604030504040204" pitchFamily="34" charset="0"/>
                <a:cs typeface="Tahoma" panose="020B0604030504040204" pitchFamily="34" charset="0"/>
              </a:rPr>
              <a:t>Bereshit in Hebrew</a:t>
            </a:r>
          </a:p>
          <a:p>
            <a:pPr lvl="2"/>
            <a:r>
              <a:rPr lang="en-US" dirty="0">
                <a:latin typeface="Tahoma" panose="020B0604030504040204" pitchFamily="34" charset="0"/>
                <a:ea typeface="Tahoma" panose="020B0604030504040204" pitchFamily="34" charset="0"/>
                <a:cs typeface="Tahoma" panose="020B0604030504040204" pitchFamily="34" charset="0"/>
              </a:rPr>
              <a:t>Everything has a beginning – except for God</a:t>
            </a:r>
          </a:p>
          <a:p>
            <a:pPr lvl="3"/>
            <a:r>
              <a:rPr lang="en-US" dirty="0">
                <a:latin typeface="Tahoma" panose="020B0604030504040204" pitchFamily="34" charset="0"/>
                <a:ea typeface="Tahoma" panose="020B0604030504040204" pitchFamily="34" charset="0"/>
                <a:cs typeface="Tahoma" panose="020B0604030504040204" pitchFamily="34" charset="0"/>
              </a:rPr>
              <a:t>God is, God was, and God shall be forevermore</a:t>
            </a:r>
          </a:p>
          <a:p>
            <a:pPr lvl="2"/>
            <a:r>
              <a:rPr lang="en-US" dirty="0">
                <a:latin typeface="Tahoma" panose="020B0604030504040204" pitchFamily="34" charset="0"/>
                <a:ea typeface="Tahoma" panose="020B0604030504040204" pitchFamily="34" charset="0"/>
                <a:cs typeface="Tahoma" panose="020B0604030504040204" pitchFamily="34" charset="0"/>
              </a:rPr>
              <a:t>God was there in the beginning and by His WORD </a:t>
            </a:r>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“LET THERE BE” </a:t>
            </a:r>
            <a:r>
              <a:rPr lang="en-US" dirty="0">
                <a:latin typeface="Tahoma" panose="020B0604030504040204" pitchFamily="34" charset="0"/>
                <a:ea typeface="Tahoma" panose="020B0604030504040204" pitchFamily="34" charset="0"/>
                <a:cs typeface="Tahoma" panose="020B0604030504040204" pitchFamily="34" charset="0"/>
              </a:rPr>
              <a:t>EVERYTHING WAS CREATED</a:t>
            </a:r>
          </a:p>
          <a:p>
            <a:pPr lvl="1"/>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914400" lvl="2" indent="0">
              <a:buNone/>
            </a:pP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a:extLst>
              <a:ext uri="{FF2B5EF4-FFF2-40B4-BE49-F238E27FC236}">
                <a16:creationId xmlns:a16="http://schemas.microsoft.com/office/drawing/2014/main" id="{BD70F442-EC43-475A-892E-9BD5DD14F478}"/>
              </a:ext>
            </a:extLst>
          </p:cNvPr>
          <p:cNvSpPr>
            <a:spLocks noGrp="1"/>
          </p:cNvSpPr>
          <p:nvPr>
            <p:ph type="sldNum" sz="quarter" idx="12"/>
          </p:nvPr>
        </p:nvSpPr>
        <p:spPr/>
        <p:txBody>
          <a:bodyPr/>
          <a:lstStyle/>
          <a:p>
            <a:fld id="{A7CD31F4-64FA-4BA0-9498-67783267A8C8}" type="slidenum">
              <a:rPr lang="en-US" smtClean="0"/>
              <a:t>9</a:t>
            </a:fld>
            <a:endParaRPr lang="en-US"/>
          </a:p>
        </p:txBody>
      </p:sp>
    </p:spTree>
    <p:extLst>
      <p:ext uri="{BB962C8B-B14F-4D97-AF65-F5344CB8AC3E}">
        <p14:creationId xmlns:p14="http://schemas.microsoft.com/office/powerpoint/2010/main" val="4091747814"/>
      </p:ext>
    </p:extLst>
  </p:cSld>
  <p:clrMapOvr>
    <a:masterClrMapping/>
  </p:clrMapOvr>
</p:sld>
</file>

<file path=ppt/theme/theme1.xml><?xml version="1.0" encoding="utf-8"?>
<a:theme xmlns:a="http://schemas.openxmlformats.org/drawingml/2006/main" name="SketchyVTI">
  <a:themeElements>
    <a:clrScheme name="AnalogousFromLightSeedLeftStep">
      <a:dk1>
        <a:srgbClr val="000000"/>
      </a:dk1>
      <a:lt1>
        <a:srgbClr val="FFFFFF"/>
      </a:lt1>
      <a:dk2>
        <a:srgbClr val="412425"/>
      </a:dk2>
      <a:lt2>
        <a:srgbClr val="E8E2E4"/>
      </a:lt2>
      <a:accent1>
        <a:srgbClr val="80AA9F"/>
      </a:accent1>
      <a:accent2>
        <a:srgbClr val="75AC87"/>
      </a:accent2>
      <a:accent3>
        <a:srgbClr val="86AB81"/>
      </a:accent3>
      <a:accent4>
        <a:srgbClr val="90AA74"/>
      </a:accent4>
      <a:accent5>
        <a:srgbClr val="A1A47C"/>
      </a:accent5>
      <a:accent6>
        <a:srgbClr val="B29F7A"/>
      </a:accent6>
      <a:hlink>
        <a:srgbClr val="AE697C"/>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1440</Words>
  <Application>Microsoft Office PowerPoint</Application>
  <PresentationFormat>Widescreen</PresentationFormat>
  <Paragraphs>203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Modern Love</vt:lpstr>
      <vt:lpstr>system-ui</vt:lpstr>
      <vt:lpstr>Tahoma</vt:lpstr>
      <vt:lpstr>The Hand</vt:lpstr>
      <vt:lpstr>SketchyVTI</vt:lpstr>
      <vt:lpstr>“In the Beginning!”</vt:lpstr>
      <vt:lpstr>Welcome to our Journey!</vt:lpstr>
      <vt:lpstr>The Bible – Basic Instructions Before Leaving Earth </vt:lpstr>
      <vt:lpstr>The Bible – Basic Instructions Before Leaving Earth </vt:lpstr>
      <vt:lpstr>The Bible – Basic Instructions Before Leaving Earth </vt:lpstr>
      <vt:lpstr>The Bible – Basic Instructions Before Leaving Earth </vt:lpstr>
      <vt:lpstr>The Bible – Genesis: Origins</vt:lpstr>
      <vt:lpstr>The Bible – Genesis: Origins</vt:lpstr>
      <vt:lpstr>The Bible – Genesis: Origins</vt:lpstr>
      <vt:lpstr>The Bible – Genesis: Origins</vt:lpstr>
      <vt:lpstr>The Bible – Genesis: Origins</vt:lpstr>
      <vt:lpstr>The Bible – Genesis: Origins</vt:lpstr>
      <vt:lpstr>The Bible – Genesis: Origins</vt:lpstr>
      <vt:lpstr>The Bible – Genesis: Origins</vt:lpstr>
      <vt:lpstr>The Bible – Genesis: Origins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Beginning!”</dc:title>
  <dc:creator>Angela Ford</dc:creator>
  <cp:lastModifiedBy>Angela Ford</cp:lastModifiedBy>
  <cp:revision>2</cp:revision>
  <cp:lastPrinted>2020-10-07T22:18:15Z</cp:lastPrinted>
  <dcterms:created xsi:type="dcterms:W3CDTF">2020-09-23T21:10:05Z</dcterms:created>
  <dcterms:modified xsi:type="dcterms:W3CDTF">2020-10-21T21:16:27Z</dcterms:modified>
</cp:coreProperties>
</file>