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9" r:id="rId3"/>
    <p:sldId id="261" r:id="rId4"/>
    <p:sldId id="269" r:id="rId5"/>
    <p:sldId id="271" r:id="rId6"/>
    <p:sldId id="267" r:id="rId7"/>
    <p:sldId id="266" r:id="rId8"/>
    <p:sldId id="262" r:id="rId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211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177C2A-59BF-45AC-8BEB-0D20242E6927}" type="datetimeFigureOut">
              <a:rPr lang="sv-SE" smtClean="0"/>
              <a:t>2023-01-20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 dirty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E66836-C6B7-4038-AB3B-76F456B77301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21490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E66836-C6B7-4038-AB3B-76F456B77301}" type="slidenum">
              <a:rPr lang="sv-SE" smtClean="0"/>
              <a:t>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466171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E66836-C6B7-4038-AB3B-76F456B77301}" type="slidenum">
              <a:rPr lang="sv-SE" smtClean="0"/>
              <a:t>7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65200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56988-ACDA-428F-A184-6A196EEDD516}" type="datetimeFigureOut">
              <a:rPr lang="sv-SE" smtClean="0"/>
              <a:t>2023-01-20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3A21-D538-455C-8361-865E128C2B82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76369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56988-ACDA-428F-A184-6A196EEDD516}" type="datetimeFigureOut">
              <a:rPr lang="sv-SE" smtClean="0"/>
              <a:t>2023-01-20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3A21-D538-455C-8361-865E128C2B82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30435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56988-ACDA-428F-A184-6A196EEDD516}" type="datetimeFigureOut">
              <a:rPr lang="sv-SE" smtClean="0"/>
              <a:t>2023-01-20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3A21-D538-455C-8361-865E128C2B82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22488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56988-ACDA-428F-A184-6A196EEDD516}" type="datetimeFigureOut">
              <a:rPr lang="sv-SE" smtClean="0"/>
              <a:t>2023-01-20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3A21-D538-455C-8361-865E128C2B82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35516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56988-ACDA-428F-A184-6A196EEDD516}" type="datetimeFigureOut">
              <a:rPr lang="sv-SE" smtClean="0"/>
              <a:t>2023-01-20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3A21-D538-455C-8361-865E128C2B82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12166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56988-ACDA-428F-A184-6A196EEDD516}" type="datetimeFigureOut">
              <a:rPr lang="sv-SE" smtClean="0"/>
              <a:t>2023-01-20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3A21-D538-455C-8361-865E128C2B82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41215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56988-ACDA-428F-A184-6A196EEDD516}" type="datetimeFigureOut">
              <a:rPr lang="sv-SE" smtClean="0"/>
              <a:t>2023-01-20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3A21-D538-455C-8361-865E128C2B82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32594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56988-ACDA-428F-A184-6A196EEDD516}" type="datetimeFigureOut">
              <a:rPr lang="sv-SE" smtClean="0"/>
              <a:t>2023-01-20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3A21-D538-455C-8361-865E128C2B82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56051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56988-ACDA-428F-A184-6A196EEDD516}" type="datetimeFigureOut">
              <a:rPr lang="sv-SE" smtClean="0"/>
              <a:t>2023-01-20</a:t>
            </a:fld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3A21-D538-455C-8361-865E128C2B82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12982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56988-ACDA-428F-A184-6A196EEDD516}" type="datetimeFigureOut">
              <a:rPr lang="sv-SE" smtClean="0"/>
              <a:t>2023-01-20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3A21-D538-455C-8361-865E128C2B82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32160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56988-ACDA-428F-A184-6A196EEDD516}" type="datetimeFigureOut">
              <a:rPr lang="sv-SE" smtClean="0"/>
              <a:t>2023-01-20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3A21-D538-455C-8361-865E128C2B82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02055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456988-ACDA-428F-A184-6A196EEDD516}" type="datetimeFigureOut">
              <a:rPr lang="sv-SE" smtClean="0"/>
              <a:t>2023-01-20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63A21-D538-455C-8361-865E128C2B82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17620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476518"/>
            <a:ext cx="9144000" cy="3291023"/>
          </a:xfrm>
        </p:spPr>
        <p:txBody>
          <a:bodyPr/>
          <a:lstStyle/>
          <a:p>
            <a:br>
              <a:rPr lang="sv-SE" dirty="0"/>
            </a:b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4031086"/>
            <a:ext cx="9144000" cy="2137893"/>
          </a:xfrm>
        </p:spPr>
        <p:txBody>
          <a:bodyPr>
            <a:normAutofit lnSpcReduction="10000"/>
          </a:bodyPr>
          <a:lstStyle/>
          <a:p>
            <a:r>
              <a:rPr lang="en-US" sz="4800" b="1" dirty="0"/>
              <a:t>SRCHA </a:t>
            </a:r>
          </a:p>
          <a:p>
            <a:r>
              <a:rPr lang="en-US" sz="4800" b="1" dirty="0"/>
              <a:t>Swedish Reined </a:t>
            </a:r>
            <a:r>
              <a:rPr lang="en-US" sz="4800" b="1" dirty="0" err="1"/>
              <a:t>Cowhorse</a:t>
            </a:r>
            <a:r>
              <a:rPr lang="en-US" sz="4800" b="1" dirty="0"/>
              <a:t> Association</a:t>
            </a:r>
          </a:p>
          <a:p>
            <a:endParaRPr lang="sv-SE" sz="4800" dirty="0"/>
          </a:p>
        </p:txBody>
      </p:sp>
      <p:pic>
        <p:nvPicPr>
          <p:cNvPr id="7" name="Platshållare för innehåll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6300" y="138682"/>
            <a:ext cx="5777852" cy="3760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725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sv-SE" dirty="0"/>
            </a:b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987425"/>
            <a:ext cx="4551078" cy="5358784"/>
          </a:xfrm>
        </p:spPr>
        <p:txBody>
          <a:bodyPr>
            <a:noAutofit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sv-SE" altLang="sv-SE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Välkommen till Swedish </a:t>
            </a:r>
            <a:r>
              <a:rPr kumimoji="0" lang="sv-SE" altLang="sv-SE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Reined</a:t>
            </a:r>
            <a:r>
              <a:rPr kumimoji="0" lang="sv-SE" altLang="sv-SE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sv-SE" altLang="sv-SE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Cowhorse</a:t>
            </a:r>
            <a:r>
              <a:rPr kumimoji="0" lang="sv-SE" altLang="sv-SE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Association (SRCHA).</a:t>
            </a: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kumimoji="0" lang="sv-SE" altLang="sv-SE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sv-SE" altLang="sv-SE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Föreningen startades</a:t>
            </a:r>
            <a:r>
              <a:rPr kumimoji="0" lang="sv-SE" altLang="sv-SE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2006.</a:t>
            </a: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kumimoji="0" lang="sv-SE" altLang="sv-SE" sz="20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sv-SE" altLang="sv-SE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Medlemmarna är allt från proffstränare till nybörjare</a:t>
            </a:r>
            <a:r>
              <a:rPr lang="sv-SE" altLang="sv-SE" sz="2000" dirty="0">
                <a:latin typeface="Arial" panose="020B0604020202020204" pitchFamily="34" charset="0"/>
              </a:rPr>
              <a:t>, med en gemensam nämnare. Alla har ett brinnande intresse för </a:t>
            </a:r>
            <a:r>
              <a:rPr lang="sv-SE" altLang="sv-SE" sz="2000" dirty="0" err="1">
                <a:latin typeface="Arial" panose="020B0604020202020204" pitchFamily="34" charset="0"/>
              </a:rPr>
              <a:t>Reined</a:t>
            </a:r>
            <a:r>
              <a:rPr lang="sv-SE" altLang="sv-SE" sz="2000" dirty="0">
                <a:latin typeface="Arial" panose="020B0604020202020204" pitchFamily="34" charset="0"/>
              </a:rPr>
              <a:t> </a:t>
            </a:r>
            <a:r>
              <a:rPr lang="sv-SE" altLang="sv-SE" sz="2000" dirty="0" err="1">
                <a:latin typeface="Arial" panose="020B0604020202020204" pitchFamily="34" charset="0"/>
              </a:rPr>
              <a:t>Cowhorse</a:t>
            </a:r>
            <a:r>
              <a:rPr lang="sv-SE" altLang="sv-SE" sz="2000" dirty="0">
                <a:latin typeface="Arial" panose="020B0604020202020204" pitchFamily="34" charset="0"/>
              </a:rPr>
              <a:t>.</a:t>
            </a:r>
            <a:endParaRPr kumimoji="0" lang="sv-SE" altLang="sv-SE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sv-SE" altLang="sv-SE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sv-SE" altLang="sv-SE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Antalet medlemmar i föreningen är ca 125</a:t>
            </a:r>
            <a:r>
              <a:rPr lang="sv-SE" altLang="sv-S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v-SE" altLang="sv-SE" sz="2000" dirty="0" err="1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sv-SE" altLang="sv-SE" sz="2000" dirty="0">
                <a:latin typeface="Arial" panose="020B0604020202020204" pitchFamily="34" charset="0"/>
                <a:cs typeface="Arial" panose="020B0604020202020204" pitchFamily="34" charset="0"/>
              </a:rPr>
              <a:t>, varav 25 </a:t>
            </a:r>
            <a:r>
              <a:rPr lang="sv-SE" altLang="sv-SE" sz="2000" dirty="0" err="1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sv-SE" altLang="sv-SE" sz="2000" dirty="0">
                <a:latin typeface="Arial" panose="020B0604020202020204" pitchFamily="34" charset="0"/>
                <a:cs typeface="Arial" panose="020B0604020202020204" pitchFamily="34" charset="0"/>
              </a:rPr>
              <a:t> är ungdomsryttare.</a:t>
            </a:r>
            <a:endParaRPr kumimoji="0" lang="sv-SE" altLang="sv-SE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kumimoji="0" lang="sv-SE" altLang="sv-SE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sv-SE" altLang="sv-SE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Intresset för att tävla och träna med kor fortsätter</a:t>
            </a:r>
            <a:r>
              <a:rPr kumimoji="0" lang="sv-SE" altLang="sv-SE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att </a:t>
            </a:r>
            <a:r>
              <a:rPr kumimoji="0" lang="sv-SE" altLang="sv-SE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öka i Sverige. </a:t>
            </a: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latshållare för bild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85" r="7785"/>
          <a:stretch>
            <a:fillRect/>
          </a:stretch>
        </p:blipFill>
        <p:spPr>
          <a:xfrm>
            <a:off x="5609230" y="987425"/>
            <a:ext cx="6155140" cy="4873625"/>
          </a:xfrm>
        </p:spPr>
      </p:pic>
      <p:sp>
        <p:nvSpPr>
          <p:cNvPr id="3" name="textruta 2"/>
          <p:cNvSpPr txBox="1"/>
          <p:nvPr/>
        </p:nvSpPr>
        <p:spPr>
          <a:xfrm>
            <a:off x="7838651" y="5861050"/>
            <a:ext cx="169629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100" dirty="0">
                <a:latin typeface="Arial" panose="020B0604020202020204" pitchFamily="34" charset="0"/>
                <a:cs typeface="Arial" panose="020B0604020202020204" pitchFamily="34" charset="0"/>
              </a:rPr>
              <a:t>Fotograf: Sofie Wallman</a:t>
            </a:r>
          </a:p>
        </p:txBody>
      </p:sp>
    </p:spTree>
    <p:extLst>
      <p:ext uri="{BB962C8B-B14F-4D97-AF65-F5344CB8AC3E}">
        <p14:creationId xmlns:p14="http://schemas.microsoft.com/office/powerpoint/2010/main" val="159785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121535" y="324644"/>
            <a:ext cx="10515600" cy="1325563"/>
          </a:xfrm>
        </p:spPr>
        <p:txBody>
          <a:bodyPr/>
          <a:lstStyle/>
          <a:p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sv-SE" altLang="sv-SE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Det handlar om att förvalta en tradition från </a:t>
            </a:r>
            <a:r>
              <a:rPr lang="sv-SE" altLang="sv-SE" sz="2000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kumimoji="0" lang="sv-SE" altLang="sv-SE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alifornien.</a:t>
            </a: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sv-SE" altLang="sv-S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sv-SE" altLang="sv-SE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kumimoji="0" lang="sv-SE" altLang="sv-SE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Reined</a:t>
            </a:r>
            <a:r>
              <a:rPr kumimoji="0" lang="sv-SE" altLang="sv-SE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v-SE" altLang="sv-SE" sz="2000" dirty="0" err="1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kumimoji="0" lang="sv-SE" altLang="sv-SE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owhorse</a:t>
            </a:r>
            <a:r>
              <a:rPr kumimoji="0" lang="sv-SE" altLang="sv-SE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v-SE" altLang="sv-SE" sz="2000" dirty="0">
                <a:latin typeface="Arial" panose="020B0604020202020204" pitchFamily="34" charset="0"/>
                <a:cs typeface="Arial" panose="020B0604020202020204" pitchFamily="34" charset="0"/>
              </a:rPr>
              <a:t>bedöms hästarna efter sitt </a:t>
            </a:r>
            <a:r>
              <a:rPr lang="sv-SE" altLang="sv-SE" sz="2000" dirty="0" err="1">
                <a:latin typeface="Arial" panose="020B0604020202020204" pitchFamily="34" charset="0"/>
                <a:cs typeface="Arial" panose="020B0604020202020204" pitchFamily="34" charset="0"/>
              </a:rPr>
              <a:t>cow</a:t>
            </a:r>
            <a:r>
              <a:rPr lang="sv-SE" altLang="sv-SE" sz="2000" dirty="0">
                <a:latin typeface="Arial" panose="020B0604020202020204" pitchFamily="34" charset="0"/>
                <a:cs typeface="Arial" panose="020B0604020202020204" pitchFamily="34" charset="0"/>
              </a:rPr>
              <a:t> sense och </a:t>
            </a:r>
            <a:r>
              <a:rPr kumimoji="0" lang="sv-SE" altLang="sv-SE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hur bra och snabbt de svarar på sin ryttares hjälper.</a:t>
            </a:r>
            <a:r>
              <a:rPr kumimoji="0" lang="sv-SE" altLang="sv-SE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Ett</a:t>
            </a:r>
            <a:r>
              <a:rPr kumimoji="0" lang="sv-SE" altLang="sv-SE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resultat av det spanska inflytandet i </a:t>
            </a:r>
            <a:r>
              <a:rPr lang="sv-SE" altLang="sv-SE" sz="2000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kumimoji="0" lang="sv-SE" altLang="sv-SE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aliforniens historia. </a:t>
            </a: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kumimoji="0" lang="sv-SE" altLang="sv-SE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sv-SE" altLang="sv-SE" sz="2000" dirty="0">
                <a:latin typeface="Arial" panose="020B0604020202020204" pitchFamily="34" charset="0"/>
                <a:cs typeface="Arial" panose="020B0604020202020204" pitchFamily="34" charset="0"/>
              </a:rPr>
              <a:t>På </a:t>
            </a:r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dagens tävlingar visar våra hästar upp sitt ursprung att vara ryttarens absolut viktigaste tillgång, både som ridhäst och </a:t>
            </a:r>
            <a:r>
              <a:rPr lang="sv-SE" altLang="sv-SE" sz="2000" dirty="0">
                <a:latin typeface="Arial" panose="020B0604020202020204" pitchFamily="34" charset="0"/>
                <a:cs typeface="Arial" panose="020B0604020202020204" pitchFamily="34" charset="0"/>
              </a:rPr>
              <a:t>i arbetet med kor.</a:t>
            </a:r>
            <a:endParaRPr lang="sv-S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v-SE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latshållare för innehåll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0"/>
            <a:ext cx="3608377" cy="2172638"/>
          </a:xfrm>
          <a:prstGeom prst="rect">
            <a:avLst/>
          </a:prstGeom>
        </p:spPr>
      </p:pic>
      <p:pic>
        <p:nvPicPr>
          <p:cNvPr id="6" name="Platshållare för innehåll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2223717"/>
            <a:ext cx="5181600" cy="3555153"/>
          </a:xfrm>
        </p:spPr>
      </p:pic>
      <p:sp>
        <p:nvSpPr>
          <p:cNvPr id="4" name="textruta 3"/>
          <p:cNvSpPr txBox="1"/>
          <p:nvPr/>
        </p:nvSpPr>
        <p:spPr>
          <a:xfrm>
            <a:off x="7875577" y="5778870"/>
            <a:ext cx="177484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100" dirty="0">
                <a:latin typeface="Arial" panose="020B0604020202020204" pitchFamily="34" charset="0"/>
                <a:cs typeface="Arial" panose="020B0604020202020204" pitchFamily="34" charset="0"/>
              </a:rPr>
              <a:t>Fotograf: Annika Persson</a:t>
            </a:r>
          </a:p>
        </p:txBody>
      </p:sp>
    </p:spTree>
    <p:extLst>
      <p:ext uri="{BB962C8B-B14F-4D97-AF65-F5344CB8AC3E}">
        <p14:creationId xmlns:p14="http://schemas.microsoft.com/office/powerpoint/2010/main" val="4243380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230717" y="275827"/>
            <a:ext cx="10515600" cy="1325563"/>
          </a:xfrm>
        </p:spPr>
        <p:txBody>
          <a:bodyPr>
            <a:normAutofit fontScale="90000"/>
          </a:bodyPr>
          <a:lstStyle/>
          <a:p>
            <a:br>
              <a:rPr lang="sv-SE" dirty="0"/>
            </a:b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sv-S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sv-SE" sz="2000" u="sng" dirty="0">
                <a:latin typeface="Arial" panose="020B0604020202020204" pitchFamily="34" charset="0"/>
                <a:cs typeface="Arial" panose="020B0604020202020204" pitchFamily="34" charset="0"/>
              </a:rPr>
              <a:t>Tävlingar 2023:</a:t>
            </a: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sv-S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5-7 maj, </a:t>
            </a:r>
            <a:r>
              <a:rPr lang="sv-SE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Cow</a:t>
            </a:r>
            <a:r>
              <a:rPr lang="sv-SE" sz="2000" b="1" dirty="0">
                <a:latin typeface="Arial" panose="020B0604020202020204" pitchFamily="34" charset="0"/>
                <a:cs typeface="Arial" panose="020B0604020202020204" pitchFamily="34" charset="0"/>
              </a:rPr>
              <a:t> Town Challenge</a:t>
            </a:r>
            <a:endParaRPr lang="sv-S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sv-S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6-8 oktober, </a:t>
            </a:r>
            <a:r>
              <a:rPr lang="sv-SE" sz="2000" b="1" dirty="0">
                <a:latin typeface="Arial" panose="020B0604020202020204" pitchFamily="34" charset="0"/>
                <a:cs typeface="Arial" panose="020B0604020202020204" pitchFamily="34" charset="0"/>
              </a:rPr>
              <a:t>Peo Ejderhall Memorial</a:t>
            </a:r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sv-S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Båda tävlingarna arrangeras på Axevalla travbana utanför Skara</a:t>
            </a:r>
          </a:p>
        </p:txBody>
      </p:sp>
      <p:sp>
        <p:nvSpPr>
          <p:cNvPr id="8" name="Platshållare för innehåll 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sv-SE" dirty="0"/>
          </a:p>
          <a:p>
            <a:pPr marL="0" indent="0">
              <a:buNone/>
            </a:pPr>
            <a:r>
              <a:rPr lang="sv-SE" sz="18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</a:t>
            </a:r>
          </a:p>
        </p:txBody>
      </p:sp>
      <p:pic>
        <p:nvPicPr>
          <p:cNvPr id="6" name="Platshållare för innehåll 5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2274094"/>
            <a:ext cx="5181600" cy="3454400"/>
          </a:xfrm>
        </p:spPr>
      </p:pic>
      <p:sp>
        <p:nvSpPr>
          <p:cNvPr id="4" name="textruta 3"/>
          <p:cNvSpPr txBox="1"/>
          <p:nvPr/>
        </p:nvSpPr>
        <p:spPr>
          <a:xfrm flipH="1">
            <a:off x="8023964" y="5728494"/>
            <a:ext cx="212997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dirty="0">
                <a:latin typeface="Arial" panose="020B0604020202020204" pitchFamily="34" charset="0"/>
                <a:cs typeface="Arial" panose="020B0604020202020204" pitchFamily="34" charset="0"/>
              </a:rPr>
              <a:t>Fotograf: Maria von Arbin</a:t>
            </a:r>
          </a:p>
        </p:txBody>
      </p:sp>
      <p:pic>
        <p:nvPicPr>
          <p:cNvPr id="10" name="Platshållare för innehåll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8926" y="0"/>
            <a:ext cx="3796651" cy="2286000"/>
          </a:xfrm>
          <a:prstGeom prst="rect">
            <a:avLst/>
          </a:prstGeom>
        </p:spPr>
      </p:pic>
      <p:pic>
        <p:nvPicPr>
          <p:cNvPr id="11" name="Platshållare för innehåll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0"/>
            <a:ext cx="3608377" cy="2172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689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	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569493"/>
            <a:ext cx="5767316" cy="4607469"/>
          </a:xfrm>
        </p:spPr>
        <p:txBody>
          <a:bodyPr>
            <a:normAutofit/>
          </a:bodyPr>
          <a:lstStyle/>
          <a:p>
            <a:endParaRPr lang="sv-S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   TÄVLING:</a:t>
            </a:r>
          </a:p>
          <a:p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Den typiska </a:t>
            </a:r>
            <a:r>
              <a:rPr lang="sv-SE" sz="2000" dirty="0" err="1">
                <a:latin typeface="Arial" panose="020B0604020202020204" pitchFamily="34" charset="0"/>
                <a:cs typeface="Arial" panose="020B0604020202020204" pitchFamily="34" charset="0"/>
              </a:rPr>
              <a:t>reined</a:t>
            </a:r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sv-SE" sz="2000" dirty="0" err="1">
                <a:latin typeface="Arial" panose="020B0604020202020204" pitchFamily="34" charset="0"/>
                <a:cs typeface="Arial" panose="020B0604020202020204" pitchFamily="34" charset="0"/>
              </a:rPr>
              <a:t>working</a:t>
            </a:r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v-SE" sz="2000" dirty="0" err="1">
                <a:latin typeface="Arial" panose="020B0604020202020204" pitchFamily="34" charset="0"/>
                <a:cs typeface="Arial" panose="020B0604020202020204" pitchFamily="34" charset="0"/>
              </a:rPr>
              <a:t>cowhorse</a:t>
            </a:r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 klassen börjar med ett förutbestämt </a:t>
            </a:r>
            <a:r>
              <a:rPr lang="sv-SE" sz="2000" dirty="0" err="1">
                <a:latin typeface="Arial" panose="020B0604020202020204" pitchFamily="34" charset="0"/>
                <a:cs typeface="Arial" panose="020B0604020202020204" pitchFamily="34" charset="0"/>
              </a:rPr>
              <a:t>reining</a:t>
            </a:r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 mönster (s k </a:t>
            </a:r>
            <a:r>
              <a:rPr lang="sv-SE" sz="2000" dirty="0" err="1">
                <a:latin typeface="Arial" panose="020B0604020202020204" pitchFamily="34" charset="0"/>
                <a:cs typeface="Arial" panose="020B0604020202020204" pitchFamily="34" charset="0"/>
              </a:rPr>
              <a:t>dry</a:t>
            </a:r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v-SE" sz="2000" dirty="0" err="1"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</a:p>
          <a:p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När häst och ryttare har genomfört detta kommer en ensam kalv in på banan. </a:t>
            </a:r>
          </a:p>
          <a:p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Häst och ryttare ska nu demonstrera sin "</a:t>
            </a:r>
            <a:r>
              <a:rPr lang="sv-SE" sz="2000" dirty="0" err="1">
                <a:latin typeface="Arial" panose="020B0604020202020204" pitchFamily="34" charset="0"/>
                <a:cs typeface="Arial" panose="020B0604020202020204" pitchFamily="34" charset="0"/>
              </a:rPr>
              <a:t>cow</a:t>
            </a:r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 sense", sitt mod och sin kommunikation genom att kontrollera kalven i en annan typ av mönster (s k </a:t>
            </a:r>
            <a:r>
              <a:rPr lang="sv-SE" sz="2000" dirty="0" err="1">
                <a:latin typeface="Arial" panose="020B0604020202020204" pitchFamily="34" charset="0"/>
                <a:cs typeface="Arial" panose="020B0604020202020204" pitchFamily="34" charset="0"/>
              </a:rPr>
              <a:t>fence</a:t>
            </a:r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v-SE" sz="2000" dirty="0" err="1"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</a:p>
          <a:p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Det är farten och spänningen som lockar vår publik till tävlingen</a:t>
            </a:r>
            <a:r>
              <a:rPr lang="sv-SE" sz="20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sv-SE" i="1" dirty="0"/>
          </a:p>
          <a:p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5516" y="1957798"/>
            <a:ext cx="5268036" cy="4219165"/>
          </a:xfrm>
          <a:prstGeom prst="rect">
            <a:avLst/>
          </a:prstGeom>
        </p:spPr>
      </p:pic>
      <p:sp>
        <p:nvSpPr>
          <p:cNvPr id="5" name="textruta 4"/>
          <p:cNvSpPr txBox="1"/>
          <p:nvPr/>
        </p:nvSpPr>
        <p:spPr>
          <a:xfrm>
            <a:off x="8284189" y="6182463"/>
            <a:ext cx="227917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dirty="0">
                <a:latin typeface="Arial" panose="020B0604020202020204" pitchFamily="34" charset="0"/>
                <a:cs typeface="Arial" panose="020B0604020202020204" pitchFamily="34" charset="0"/>
              </a:rPr>
              <a:t>Fotograf: Annika Persson</a:t>
            </a:r>
          </a:p>
        </p:txBody>
      </p:sp>
      <p:pic>
        <p:nvPicPr>
          <p:cNvPr id="9" name="Platshållare för innehåll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7139" y="0"/>
            <a:ext cx="3608377" cy="2172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76168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121535" y="324644"/>
            <a:ext cx="10515600" cy="1325563"/>
          </a:xfrm>
        </p:spPr>
        <p:txBody>
          <a:bodyPr/>
          <a:lstStyle/>
          <a:p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18881" y="1898002"/>
            <a:ext cx="5181600" cy="4351338"/>
          </a:xfrm>
        </p:spPr>
        <p:txBody>
          <a:bodyPr>
            <a:normAutofit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kumimoji="0" lang="sv-SE" altLang="sv-SE" sz="2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kumimoji="0" lang="sv-SE" altLang="sv-SE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kumimoji="0" lang="sv-SE" altLang="sv-SE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SRCHA’s</a:t>
            </a:r>
            <a:r>
              <a:rPr kumimoji="0" lang="sv-SE" altLang="sv-SE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ambition är att både arrangera egna tävlingar och samarbeta med andra arrangörer. </a:t>
            </a:r>
          </a:p>
          <a:p>
            <a:r>
              <a:rPr kumimoji="0" lang="sv-SE" altLang="sv-SE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Föreningen är en ren tävlingsförening och har inga rasintressen. </a:t>
            </a:r>
          </a:p>
          <a:p>
            <a:r>
              <a:rPr kumimoji="0" lang="sv-SE" altLang="sv-SE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Alla hästraser är välkomna till oss. </a:t>
            </a:r>
          </a:p>
          <a:p>
            <a:r>
              <a:rPr kumimoji="0" lang="sv-SE" altLang="sv-SE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Vi vänder oss till allt från nybörjare till etablerade tävlingsryttare i alla åldrar.</a:t>
            </a:r>
            <a:endParaRPr lang="sv-S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Platshållare för innehåll 6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endParaRPr lang="sv-SE" dirty="0"/>
          </a:p>
          <a:p>
            <a:endParaRPr lang="sv-SE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532586"/>
            <a:ext cx="4867141" cy="4546242"/>
          </a:xfrm>
          <a:prstGeom prst="rect">
            <a:avLst/>
          </a:prstGeom>
        </p:spPr>
      </p:pic>
      <p:pic>
        <p:nvPicPr>
          <p:cNvPr id="11" name="Platshållare för innehåll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9600" y="0"/>
            <a:ext cx="3608377" cy="2172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21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121535" y="324644"/>
            <a:ext cx="10515600" cy="1325563"/>
          </a:xfrm>
        </p:spPr>
        <p:txBody>
          <a:bodyPr/>
          <a:lstStyle/>
          <a:p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990600" y="1323833"/>
            <a:ext cx="5181600" cy="4853130"/>
          </a:xfrm>
        </p:spPr>
        <p:txBody>
          <a:bodyPr>
            <a:normAutofit/>
          </a:bodyPr>
          <a:lstStyle/>
          <a:p>
            <a:endParaRPr lang="sv-S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Föreningen främjar sund hästhållning och följer Jordbruksverkets rekommendationer vid sina tävlingar.</a:t>
            </a:r>
          </a:p>
          <a:p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Vi från föreningen hoppas att vi väckt intresse för hur vi tillsammans kan utveckla och inspirera framtidens </a:t>
            </a:r>
            <a:r>
              <a:rPr lang="sv-SE" sz="2000" dirty="0" err="1">
                <a:latin typeface="Arial" panose="020B0604020202020204" pitchFamily="34" charset="0"/>
                <a:cs typeface="Arial" panose="020B0604020202020204" pitchFamily="34" charset="0"/>
              </a:rPr>
              <a:t>Reined</a:t>
            </a:r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v-SE" sz="2000" dirty="0" err="1">
                <a:latin typeface="Arial" panose="020B0604020202020204" pitchFamily="34" charset="0"/>
                <a:cs typeface="Arial" panose="020B0604020202020204" pitchFamily="34" charset="0"/>
              </a:rPr>
              <a:t>Cowhorse</a:t>
            </a:r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 ryttare i Sverige</a:t>
            </a:r>
          </a:p>
          <a:p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Vill ert företag vara med och sponsra föreningen vid tävling?</a:t>
            </a:r>
          </a:p>
          <a:p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Tag kontakt med någon ur styrelsen om vad ni kan och vill bidra med.</a:t>
            </a:r>
          </a:p>
          <a:p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Kontaktuppgifter hittar du på vår hemsida www.srcha.eu</a:t>
            </a:r>
            <a:endParaRPr lang="sv-SE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sv-SE" sz="1800" dirty="0"/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latshållare för innehåll 3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0925" y="2186283"/>
            <a:ext cx="4409175" cy="3491186"/>
          </a:xfrm>
        </p:spPr>
      </p:pic>
      <p:sp>
        <p:nvSpPr>
          <p:cNvPr id="9" name="Platshållare för innehåll 8"/>
          <p:cNvSpPr>
            <a:spLocks noGrp="1"/>
          </p:cNvSpPr>
          <p:nvPr>
            <p:ph sz="half" idx="1"/>
          </p:nvPr>
        </p:nvSpPr>
        <p:spPr>
          <a:xfrm>
            <a:off x="838200" y="1650207"/>
            <a:ext cx="5181600" cy="4526756"/>
          </a:xfrm>
        </p:spPr>
        <p:txBody>
          <a:bodyPr>
            <a:normAutofit/>
          </a:bodyPr>
          <a:lstStyle/>
          <a:p>
            <a:endParaRPr lang="sv-SE" dirty="0"/>
          </a:p>
          <a:p>
            <a:pPr marL="0" indent="0">
              <a:buNone/>
            </a:pPr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textruta 4"/>
          <p:cNvSpPr txBox="1"/>
          <p:nvPr/>
        </p:nvSpPr>
        <p:spPr>
          <a:xfrm>
            <a:off x="8406983" y="5677469"/>
            <a:ext cx="13740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100" dirty="0">
                <a:latin typeface="Arial" panose="020B0604020202020204" pitchFamily="34" charset="0"/>
                <a:cs typeface="Arial" panose="020B0604020202020204" pitchFamily="34" charset="0"/>
              </a:rPr>
              <a:t>Fotograf: Mi Ritzén</a:t>
            </a:r>
          </a:p>
        </p:txBody>
      </p:sp>
      <p:pic>
        <p:nvPicPr>
          <p:cNvPr id="11" name="Platshållare för innehåll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3100" y="0"/>
            <a:ext cx="3608377" cy="2172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63253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sv-SE" dirty="0"/>
          </a:p>
          <a:p>
            <a:endParaRPr lang="sv-SE" dirty="0"/>
          </a:p>
        </p:txBody>
      </p:sp>
      <p:pic>
        <p:nvPicPr>
          <p:cNvPr id="5" name="Platshållare för innehåll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9310" y="1390918"/>
            <a:ext cx="5777852" cy="3860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965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390</Words>
  <Application>Microsoft Office PowerPoint</Application>
  <PresentationFormat>Bredbild</PresentationFormat>
  <Paragraphs>67</Paragraphs>
  <Slides>8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Office-tema</vt:lpstr>
      <vt:lpstr> </vt:lpstr>
      <vt:lpstr> </vt:lpstr>
      <vt:lpstr> </vt:lpstr>
      <vt:lpstr>  </vt:lpstr>
      <vt:lpstr> </vt:lpstr>
      <vt:lpstr> </vt:lpstr>
      <vt:lpstr> 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Lotta-HP 350 G2</dc:creator>
  <cp:lastModifiedBy>marit</cp:lastModifiedBy>
  <cp:revision>89</cp:revision>
  <dcterms:created xsi:type="dcterms:W3CDTF">2016-08-17T12:12:27Z</dcterms:created>
  <dcterms:modified xsi:type="dcterms:W3CDTF">2023-01-20T12:42:56Z</dcterms:modified>
</cp:coreProperties>
</file>