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Average" panose="020B0604020202020204" charset="0"/>
      <p:regular r:id="rId10"/>
    </p:embeddedFont>
    <p:embeddedFont>
      <p:font typeface="Oswald" panose="020B0604020202020204" charset="0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02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9373442e5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9373442e5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9373442e5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9373442e5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9373442e5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9373442e5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9373442e5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9373442e5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095f78e2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095f78e2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2809daba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2809daba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rive.google.com/file/d/1HREXaf8vvynMei53VnNxI3g2Kqtfm8DI/view?usp=sharing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vU9b9Acwg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watch?v=8YuWAZmD0aU" TargetMode="Externa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FxOxnRpdBFmsBVCy7wFNPnnvgVFIyWygUU4NDC22bMQ/edit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71258" y="1159788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Young Authors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2020-2021     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71250" y="386402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FF00"/>
                </a:solidFill>
              </a:rPr>
              <a:t>LET YOUR LIGHT SHINE</a:t>
            </a:r>
            <a:endParaRPr sz="4000">
              <a:solidFill>
                <a:srgbClr val="FFFF00"/>
              </a:solidFill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12" y="588288"/>
            <a:ext cx="1210250" cy="12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7957125" y="859600"/>
            <a:ext cx="1159800" cy="11598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/>
          <p:nvPr/>
        </p:nvSpPr>
        <p:spPr>
          <a:xfrm>
            <a:off x="-42150" y="103200"/>
            <a:ext cx="9143926" cy="535525"/>
          </a:xfrm>
          <a:custGeom>
            <a:avLst/>
            <a:gdLst/>
            <a:ahLst/>
            <a:cxnLst/>
            <a:rect l="l" t="t" r="r" b="b"/>
            <a:pathLst>
              <a:path w="242448" h="21421" extrusionOk="0">
                <a:moveTo>
                  <a:pt x="0" y="14926"/>
                </a:moveTo>
                <a:cubicBezTo>
                  <a:pt x="1728" y="10319"/>
                  <a:pt x="3459" y="5104"/>
                  <a:pt x="7396" y="2152"/>
                </a:cubicBezTo>
                <a:cubicBezTo>
                  <a:pt x="10822" y="-417"/>
                  <a:pt x="15889" y="807"/>
                  <a:pt x="20171" y="807"/>
                </a:cubicBezTo>
                <a:cubicBezTo>
                  <a:pt x="22860" y="807"/>
                  <a:pt x="26088" y="-807"/>
                  <a:pt x="28239" y="807"/>
                </a:cubicBezTo>
                <a:cubicBezTo>
                  <a:pt x="32674" y="4134"/>
                  <a:pt x="30521" y="11683"/>
                  <a:pt x="32273" y="16943"/>
                </a:cubicBezTo>
                <a:cubicBezTo>
                  <a:pt x="33161" y="19607"/>
                  <a:pt x="37005" y="21865"/>
                  <a:pt x="39669" y="20977"/>
                </a:cubicBezTo>
                <a:cubicBezTo>
                  <a:pt x="43290" y="19771"/>
                  <a:pt x="44085" y="14621"/>
                  <a:pt x="47065" y="12237"/>
                </a:cubicBezTo>
                <a:cubicBezTo>
                  <a:pt x="50409" y="9563"/>
                  <a:pt x="55778" y="9537"/>
                  <a:pt x="59839" y="10892"/>
                </a:cubicBezTo>
                <a:cubicBezTo>
                  <a:pt x="65563" y="12802"/>
                  <a:pt x="69906" y="23005"/>
                  <a:pt x="75303" y="20305"/>
                </a:cubicBezTo>
                <a:cubicBezTo>
                  <a:pt x="82390" y="16760"/>
                  <a:pt x="84425" y="5420"/>
                  <a:pt x="92112" y="3496"/>
                </a:cubicBezTo>
                <a:cubicBezTo>
                  <a:pt x="100086" y="1500"/>
                  <a:pt x="106240" y="12643"/>
                  <a:pt x="114300" y="14254"/>
                </a:cubicBezTo>
                <a:cubicBezTo>
                  <a:pt x="124128" y="16218"/>
                  <a:pt x="134374" y="5707"/>
                  <a:pt x="143883" y="8875"/>
                </a:cubicBezTo>
                <a:cubicBezTo>
                  <a:pt x="146837" y="9859"/>
                  <a:pt x="145537" y="16333"/>
                  <a:pt x="148590" y="16943"/>
                </a:cubicBezTo>
                <a:cubicBezTo>
                  <a:pt x="155124" y="18249"/>
                  <a:pt x="161094" y="12325"/>
                  <a:pt x="167416" y="10220"/>
                </a:cubicBezTo>
                <a:cubicBezTo>
                  <a:pt x="171462" y="8873"/>
                  <a:pt x="175927" y="9547"/>
                  <a:pt x="180191" y="9547"/>
                </a:cubicBezTo>
                <a:cubicBezTo>
                  <a:pt x="185086" y="9547"/>
                  <a:pt x="189415" y="13582"/>
                  <a:pt x="194310" y="13582"/>
                </a:cubicBezTo>
                <a:cubicBezTo>
                  <a:pt x="197642" y="13582"/>
                  <a:pt x="200491" y="9412"/>
                  <a:pt x="203723" y="10220"/>
                </a:cubicBezTo>
                <a:cubicBezTo>
                  <a:pt x="207520" y="11169"/>
                  <a:pt x="210768" y="16163"/>
                  <a:pt x="214481" y="14926"/>
                </a:cubicBezTo>
                <a:cubicBezTo>
                  <a:pt x="218390" y="13624"/>
                  <a:pt x="219224" y="7185"/>
                  <a:pt x="223221" y="6186"/>
                </a:cubicBezTo>
                <a:cubicBezTo>
                  <a:pt x="227915" y="5013"/>
                  <a:pt x="232569" y="10342"/>
                  <a:pt x="237341" y="9547"/>
                </a:cubicBezTo>
                <a:cubicBezTo>
                  <a:pt x="239024" y="9267"/>
                  <a:pt x="240520" y="6767"/>
                  <a:pt x="242047" y="7530"/>
                </a:cubicBezTo>
                <a:cubicBezTo>
                  <a:pt x="242849" y="7931"/>
                  <a:pt x="242047" y="9323"/>
                  <a:pt x="242047" y="10220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Google Shape;64;p13"/>
          <p:cNvSpPr/>
          <p:nvPr/>
        </p:nvSpPr>
        <p:spPr>
          <a:xfrm>
            <a:off x="660465" y="103200"/>
            <a:ext cx="28675" cy="756400"/>
          </a:xfrm>
          <a:custGeom>
            <a:avLst/>
            <a:gdLst/>
            <a:ahLst/>
            <a:cxnLst/>
            <a:rect l="l" t="t" r="r" b="b"/>
            <a:pathLst>
              <a:path w="1147" h="30256" extrusionOk="0">
                <a:moveTo>
                  <a:pt x="1147" y="0"/>
                </a:moveTo>
                <a:cubicBezTo>
                  <a:pt x="-1301" y="9784"/>
                  <a:pt x="1147" y="20171"/>
                  <a:pt x="1147" y="30256"/>
                </a:cubicBezTo>
              </a:path>
            </a:pathLst>
          </a:custGeom>
          <a:noFill/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Google Shape;65;p13"/>
          <p:cNvSpPr/>
          <p:nvPr/>
        </p:nvSpPr>
        <p:spPr>
          <a:xfrm>
            <a:off x="8378365" y="302100"/>
            <a:ext cx="317300" cy="739600"/>
          </a:xfrm>
          <a:custGeom>
            <a:avLst/>
            <a:gdLst/>
            <a:ahLst/>
            <a:cxnLst/>
            <a:rect l="l" t="t" r="r" b="b"/>
            <a:pathLst>
              <a:path w="12692" h="29584" extrusionOk="0">
                <a:moveTo>
                  <a:pt x="1714" y="0"/>
                </a:moveTo>
                <a:cubicBezTo>
                  <a:pt x="-291" y="4009"/>
                  <a:pt x="-773" y="9718"/>
                  <a:pt x="1714" y="13447"/>
                </a:cubicBezTo>
                <a:cubicBezTo>
                  <a:pt x="4277" y="17291"/>
                  <a:pt x="11351" y="17706"/>
                  <a:pt x="12471" y="22188"/>
                </a:cubicBezTo>
                <a:cubicBezTo>
                  <a:pt x="13355" y="25728"/>
                  <a:pt x="8051" y="29584"/>
                  <a:pt x="4403" y="29584"/>
                </a:cubicBezTo>
              </a:path>
            </a:pathLst>
          </a:custGeom>
          <a:noFill/>
          <a:ln w="2857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Google Shape;66;p13"/>
          <p:cNvSpPr/>
          <p:nvPr/>
        </p:nvSpPr>
        <p:spPr>
          <a:xfrm>
            <a:off x="2003706" y="369788"/>
            <a:ext cx="277325" cy="1529600"/>
          </a:xfrm>
          <a:custGeom>
            <a:avLst/>
            <a:gdLst/>
            <a:ahLst/>
            <a:cxnLst/>
            <a:rect l="l" t="t" r="r" b="b"/>
            <a:pathLst>
              <a:path w="11093" h="61184" extrusionOk="0">
                <a:moveTo>
                  <a:pt x="6407" y="0"/>
                </a:moveTo>
                <a:cubicBezTo>
                  <a:pt x="3218" y="3189"/>
                  <a:pt x="-1069" y="7823"/>
                  <a:pt x="356" y="12102"/>
                </a:cubicBezTo>
                <a:cubicBezTo>
                  <a:pt x="1409" y="15263"/>
                  <a:pt x="6426" y="16231"/>
                  <a:pt x="7079" y="19498"/>
                </a:cubicBezTo>
                <a:cubicBezTo>
                  <a:pt x="7830" y="23254"/>
                  <a:pt x="4256" y="26623"/>
                  <a:pt x="3045" y="30256"/>
                </a:cubicBezTo>
                <a:cubicBezTo>
                  <a:pt x="2282" y="32546"/>
                  <a:pt x="5337" y="34598"/>
                  <a:pt x="5734" y="36979"/>
                </a:cubicBezTo>
                <a:cubicBezTo>
                  <a:pt x="6397" y="40958"/>
                  <a:pt x="4457" y="45255"/>
                  <a:pt x="5734" y="49082"/>
                </a:cubicBezTo>
                <a:cubicBezTo>
                  <a:pt x="6344" y="50911"/>
                  <a:pt x="9831" y="50614"/>
                  <a:pt x="10441" y="52443"/>
                </a:cubicBezTo>
                <a:cubicBezTo>
                  <a:pt x="11374" y="55239"/>
                  <a:pt x="11181" y="59099"/>
                  <a:pt x="9096" y="61184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Google Shape;67;p13"/>
          <p:cNvSpPr/>
          <p:nvPr/>
        </p:nvSpPr>
        <p:spPr>
          <a:xfrm>
            <a:off x="6482894" y="369800"/>
            <a:ext cx="475975" cy="991725"/>
          </a:xfrm>
          <a:custGeom>
            <a:avLst/>
            <a:gdLst/>
            <a:ahLst/>
            <a:cxnLst/>
            <a:rect l="l" t="t" r="r" b="b"/>
            <a:pathLst>
              <a:path w="19039" h="39669" extrusionOk="0">
                <a:moveTo>
                  <a:pt x="6264" y="0"/>
                </a:moveTo>
                <a:cubicBezTo>
                  <a:pt x="3565" y="0"/>
                  <a:pt x="-640" y="2819"/>
                  <a:pt x="213" y="5379"/>
                </a:cubicBezTo>
                <a:cubicBezTo>
                  <a:pt x="1707" y="9865"/>
                  <a:pt x="9105" y="12997"/>
                  <a:pt x="7609" y="17482"/>
                </a:cubicBezTo>
                <a:cubicBezTo>
                  <a:pt x="6644" y="20373"/>
                  <a:pt x="1267" y="21985"/>
                  <a:pt x="2230" y="24877"/>
                </a:cubicBezTo>
                <a:cubicBezTo>
                  <a:pt x="3980" y="30129"/>
                  <a:pt x="15944" y="25677"/>
                  <a:pt x="17694" y="30929"/>
                </a:cubicBezTo>
                <a:cubicBezTo>
                  <a:pt x="18596" y="33635"/>
                  <a:pt x="11643" y="34128"/>
                  <a:pt x="11643" y="36980"/>
                </a:cubicBezTo>
                <a:cubicBezTo>
                  <a:pt x="11643" y="39603"/>
                  <a:pt x="16416" y="39669"/>
                  <a:pt x="19039" y="39669"/>
                </a:cubicBezTo>
              </a:path>
            </a:pathLst>
          </a:custGeom>
          <a:noFill/>
          <a:ln w="2857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Google Shape;68;p13"/>
          <p:cNvSpPr/>
          <p:nvPr/>
        </p:nvSpPr>
        <p:spPr>
          <a:xfrm>
            <a:off x="4468999" y="484200"/>
            <a:ext cx="28675" cy="375401"/>
          </a:xfrm>
          <a:custGeom>
            <a:avLst/>
            <a:gdLst/>
            <a:ahLst/>
            <a:cxnLst/>
            <a:rect l="l" t="t" r="r" b="b"/>
            <a:pathLst>
              <a:path w="1147" h="30256" extrusionOk="0">
                <a:moveTo>
                  <a:pt x="1147" y="0"/>
                </a:moveTo>
                <a:cubicBezTo>
                  <a:pt x="-1301" y="9784"/>
                  <a:pt x="1147" y="20171"/>
                  <a:pt x="1147" y="30256"/>
                </a:cubicBezTo>
              </a:path>
            </a:pathLst>
          </a:custGeom>
          <a:noFill/>
          <a:ln w="28575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69" name="Google Shape;6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3989423" y="697551"/>
            <a:ext cx="987851" cy="99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561187">
            <a:off x="6601706" y="1182051"/>
            <a:ext cx="676813" cy="1025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0644330">
            <a:off x="1791432" y="1702802"/>
            <a:ext cx="987848" cy="1097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367575" y="418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LET YOUR LIGHT SHINE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434625" y="991400"/>
            <a:ext cx="85206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575" y="1044300"/>
            <a:ext cx="3354850" cy="335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5475" y="1373463"/>
            <a:ext cx="3495675" cy="20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/>
        </p:nvSpPr>
        <p:spPr>
          <a:xfrm>
            <a:off x="5389350" y="3905775"/>
            <a:ext cx="2308500" cy="9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4205863" y="3697150"/>
            <a:ext cx="44949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</a:t>
            </a:r>
            <a:r>
              <a:rPr lang="en" u="sng">
                <a:solidFill>
                  <a:schemeClr val="hlink"/>
                </a:solidFill>
                <a:hlinkClick r:id="rId5"/>
              </a:rPr>
              <a:t>YA Read Aloud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597525" cy="18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525" y="1783425"/>
            <a:ext cx="1324875" cy="133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49925" y="484300"/>
            <a:ext cx="2009650" cy="201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400" y="2987500"/>
            <a:ext cx="1323975" cy="20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86300" y="2308425"/>
            <a:ext cx="2170700" cy="292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88150" y="928838"/>
            <a:ext cx="1863475" cy="171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97375" y="3114388"/>
            <a:ext cx="1323495" cy="200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20387" y="3077975"/>
            <a:ext cx="2076450" cy="20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546027" y="196625"/>
            <a:ext cx="1718950" cy="167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434325" y="1354875"/>
            <a:ext cx="2170700" cy="1855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188151" y="2987488"/>
            <a:ext cx="1571625" cy="20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366776" y="216013"/>
            <a:ext cx="1079424" cy="1634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411851" y="2083388"/>
            <a:ext cx="1079425" cy="1622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585575" y="67601"/>
            <a:ext cx="1496975" cy="20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796336" y="3287684"/>
            <a:ext cx="1242600" cy="1830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311700" y="243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Inspirational Interactive Activity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Be A Light</a:t>
            </a:r>
            <a:endParaRPr/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100" y="1263850"/>
            <a:ext cx="3431089" cy="330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/>
          <p:nvPr/>
        </p:nvSpPr>
        <p:spPr>
          <a:xfrm>
            <a:off x="1512775" y="816025"/>
            <a:ext cx="6384300" cy="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Average"/>
                <a:ea typeface="Average"/>
                <a:cs typeface="Average"/>
                <a:sym typeface="Average"/>
                <a:hlinkClick r:id="rId5"/>
              </a:rPr>
              <a:t>https://www.youtube.com/watch?v=8YuWAZmD0aU</a:t>
            </a:r>
            <a:endParaRPr sz="20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4265025" y="1650475"/>
            <a:ext cx="4186800" cy="24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highlight>
                  <a:srgbClr val="FFFFFF"/>
                </a:highlight>
                <a:latin typeface="Average"/>
                <a:ea typeface="Average"/>
                <a:cs typeface="Average"/>
                <a:sym typeface="Average"/>
              </a:rPr>
              <a:t>Listen to the song </a:t>
            </a:r>
            <a:r>
              <a:rPr lang="en" sz="1700" i="1">
                <a:highlight>
                  <a:srgbClr val="FFFFFF"/>
                </a:highlight>
                <a:latin typeface="Average"/>
                <a:ea typeface="Average"/>
                <a:cs typeface="Average"/>
                <a:sym typeface="Average"/>
              </a:rPr>
              <a:t>Be a Light</a:t>
            </a:r>
            <a:r>
              <a:rPr lang="en" sz="1700">
                <a:highlight>
                  <a:srgbClr val="FFFFFF"/>
                </a:highlight>
                <a:latin typeface="Average"/>
                <a:ea typeface="Average"/>
                <a:cs typeface="Average"/>
                <a:sym typeface="Average"/>
              </a:rPr>
              <a:t> by Thomas Rhett. What does this song make you think of? What connections can you make? </a:t>
            </a:r>
            <a:r>
              <a:rPr lang="en">
                <a:highlight>
                  <a:srgbClr val="FFFFFF"/>
                </a:highlight>
                <a:latin typeface="Average"/>
                <a:ea typeface="Average"/>
                <a:cs typeface="Average"/>
                <a:sym typeface="Average"/>
              </a:rPr>
              <a:t> </a:t>
            </a:r>
            <a:endParaRPr>
              <a:highlight>
                <a:srgbClr val="FFFFFF"/>
              </a:highlight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highlight>
                  <a:srgbClr val="FFFFFF"/>
                </a:highlight>
                <a:latin typeface="Average"/>
                <a:ea typeface="Average"/>
                <a:cs typeface="Average"/>
                <a:sym typeface="Average"/>
              </a:rPr>
              <a:t>Take 2 minutes to jot down words that come to your mind WHILE listening that could jumpstart your own writing submission for YA! Be ready to share!</a:t>
            </a:r>
            <a:endParaRPr sz="1700">
              <a:highlight>
                <a:srgbClr val="FFFFFF"/>
              </a:highlight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434675" y="344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00"/>
                </a:solidFill>
              </a:rPr>
              <a:t>Writing Perspectives and Springboards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311700" y="917125"/>
            <a:ext cx="8643600" cy="41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FFFF"/>
                </a:solidFill>
              </a:rPr>
              <a:t>Being yourself/self pride  </a:t>
            </a:r>
            <a:endParaRPr sz="31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FFFF"/>
                </a:solidFill>
              </a:rPr>
              <a:t>Finding the positive during challenging times</a:t>
            </a:r>
            <a:endParaRPr sz="31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FFFF"/>
                </a:solidFill>
              </a:rPr>
              <a:t>Sharing your talents with others    </a:t>
            </a:r>
            <a:endParaRPr sz="31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rgbClr val="9900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</a:rPr>
              <a:t>                                                                                                  </a:t>
            </a:r>
            <a:endParaRPr sz="1600">
              <a:solidFill>
                <a:srgbClr val="9900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000">
              <a:solidFill>
                <a:srgbClr val="000000"/>
              </a:solidFill>
            </a:endParaRPr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47109">
            <a:off x="1764586" y="3361075"/>
            <a:ext cx="873225" cy="107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43833">
            <a:off x="6668653" y="3101897"/>
            <a:ext cx="936897" cy="936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83268">
            <a:off x="7896000" y="688762"/>
            <a:ext cx="936300" cy="1091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062834">
            <a:off x="4265574" y="3257923"/>
            <a:ext cx="1206200" cy="966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434675" y="344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00"/>
                </a:solidFill>
              </a:rPr>
              <a:t>Writing Perspectives and Springboards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373175" y="1853475"/>
            <a:ext cx="8643600" cy="28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 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Being a positive influence and inspiring others</a:t>
            </a:r>
            <a:endParaRPr sz="2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Showing kindness, generosity and spreading joy</a:t>
            </a:r>
            <a:endParaRPr sz="2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Creating change to better our world  </a:t>
            </a:r>
            <a:r>
              <a:rPr lang="en" sz="2800" u="sng">
                <a:solidFill>
                  <a:schemeClr val="hlink"/>
                </a:solidFill>
                <a:hlinkClick r:id="rId3"/>
              </a:rPr>
              <a:t>YA Writing Ideas</a:t>
            </a:r>
            <a:endParaRPr sz="1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700">
              <a:solidFill>
                <a:srgbClr val="9900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">
                <a:solidFill>
                  <a:srgbClr val="000000"/>
                </a:solidFill>
              </a:rPr>
              <a:t>                                                                                                  </a:t>
            </a:r>
            <a:endParaRPr sz="900">
              <a:solidFill>
                <a:srgbClr val="9900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000">
              <a:solidFill>
                <a:srgbClr val="000000"/>
              </a:solidFill>
            </a:endParaRPr>
          </a:p>
        </p:txBody>
      </p:sp>
      <p:pic>
        <p:nvPicPr>
          <p:cNvPr id="126" name="Google Shape;12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47109">
            <a:off x="7378711" y="1033763"/>
            <a:ext cx="873225" cy="107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43833">
            <a:off x="5408003" y="1212484"/>
            <a:ext cx="936897" cy="936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983268">
            <a:off x="1004375" y="1027037"/>
            <a:ext cx="936300" cy="1091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062834">
            <a:off x="3408324" y="1089398"/>
            <a:ext cx="1206200" cy="966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434675" y="344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00"/>
                </a:solidFill>
              </a:rPr>
              <a:t>Writing Deadlines &amp; Requirements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135" name="Google Shape;135;p19"/>
          <p:cNvSpPr txBox="1">
            <a:spLocks noGrp="1"/>
          </p:cNvSpPr>
          <p:nvPr>
            <p:ph type="body" idx="1"/>
          </p:nvPr>
        </p:nvSpPr>
        <p:spPr>
          <a:xfrm>
            <a:off x="373175" y="1853475"/>
            <a:ext cx="8643600" cy="28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 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Your teacher will give you a deadline to submit your story, poem, or artwork. It has to be ontime so it can be submitted for judging. Every entry must have a hard copy and a digital copy turned in to your teacher.</a:t>
            </a:r>
            <a:endParaRPr sz="1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700">
              <a:solidFill>
                <a:srgbClr val="9900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">
                <a:solidFill>
                  <a:srgbClr val="000000"/>
                </a:solidFill>
              </a:rPr>
              <a:t>                                                                                                  </a:t>
            </a:r>
            <a:endParaRPr sz="900">
              <a:solidFill>
                <a:srgbClr val="9900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000">
              <a:solidFill>
                <a:srgbClr val="000000"/>
              </a:solidFill>
            </a:endParaRPr>
          </a:p>
        </p:txBody>
      </p:sp>
      <p:pic>
        <p:nvPicPr>
          <p:cNvPr id="136" name="Google Shape;13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47109">
            <a:off x="7378711" y="1033763"/>
            <a:ext cx="873225" cy="107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43833">
            <a:off x="5408003" y="1212484"/>
            <a:ext cx="936897" cy="936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83268">
            <a:off x="1004375" y="1027037"/>
            <a:ext cx="936300" cy="1091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062834">
            <a:off x="3408324" y="1089398"/>
            <a:ext cx="1206200" cy="966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On-screen Show (16:9)</PresentationFormat>
  <Paragraphs>32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Oswald</vt:lpstr>
      <vt:lpstr>Average</vt:lpstr>
      <vt:lpstr>Arial</vt:lpstr>
      <vt:lpstr>Slate</vt:lpstr>
      <vt:lpstr>Young Authors  2020-2021     </vt:lpstr>
      <vt:lpstr>LET YOUR LIGHT SHINE</vt:lpstr>
      <vt:lpstr>PowerPoint Presentation</vt:lpstr>
      <vt:lpstr>Inspirational Interactive Activity</vt:lpstr>
      <vt:lpstr>Writing Perspectives and Springboards</vt:lpstr>
      <vt:lpstr>Writing Perspectives and Springboards</vt:lpstr>
      <vt:lpstr>Writing Deadlines &amp; Requirements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Young Authors  2020-2021     </dc:title>
  <dc:creator>MCRA of NC</dc:creator>
  <cp:lastModifiedBy>MCRA of NC</cp:lastModifiedBy>
  <cp:revision>1</cp:revision>
  <dcterms:modified xsi:type="dcterms:W3CDTF">2020-08-24T15:00:16Z</dcterms:modified>
</cp:coreProperties>
</file>