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714D3A"/>
        </a:solidFill>
        <a:effectLst/>
        <a:uFill>
          <a:solidFill>
            <a:srgbClr val="714D3A"/>
          </a:solidFill>
        </a:uFill>
        <a:latin typeface="+mn-lt"/>
        <a:ea typeface="+mn-ea"/>
        <a:cs typeface="+mn-cs"/>
        <a:sym typeface="Didot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714D3A"/>
        </a:solidFill>
        <a:effectLst/>
        <a:uFill>
          <a:solidFill>
            <a:srgbClr val="714D3A"/>
          </a:solidFill>
        </a:uFill>
        <a:latin typeface="+mn-lt"/>
        <a:ea typeface="+mn-ea"/>
        <a:cs typeface="+mn-cs"/>
        <a:sym typeface="Didot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714D3A"/>
        </a:solidFill>
        <a:effectLst/>
        <a:uFill>
          <a:solidFill>
            <a:srgbClr val="714D3A"/>
          </a:solidFill>
        </a:uFill>
        <a:latin typeface="+mn-lt"/>
        <a:ea typeface="+mn-ea"/>
        <a:cs typeface="+mn-cs"/>
        <a:sym typeface="Didot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714D3A"/>
        </a:solidFill>
        <a:effectLst/>
        <a:uFill>
          <a:solidFill>
            <a:srgbClr val="714D3A"/>
          </a:solidFill>
        </a:uFill>
        <a:latin typeface="+mn-lt"/>
        <a:ea typeface="+mn-ea"/>
        <a:cs typeface="+mn-cs"/>
        <a:sym typeface="Didot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714D3A"/>
        </a:solidFill>
        <a:effectLst/>
        <a:uFill>
          <a:solidFill>
            <a:srgbClr val="714D3A"/>
          </a:solidFill>
        </a:uFill>
        <a:latin typeface="+mn-lt"/>
        <a:ea typeface="+mn-ea"/>
        <a:cs typeface="+mn-cs"/>
        <a:sym typeface="Didot"/>
      </a:defRPr>
    </a:lvl5pPr>
    <a:lvl6pPr marL="0" marR="0" indent="2286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714D3A"/>
        </a:solidFill>
        <a:effectLst/>
        <a:uFill>
          <a:solidFill>
            <a:srgbClr val="714D3A"/>
          </a:solidFill>
        </a:uFill>
        <a:latin typeface="+mn-lt"/>
        <a:ea typeface="+mn-ea"/>
        <a:cs typeface="+mn-cs"/>
        <a:sym typeface="Didot"/>
      </a:defRPr>
    </a:lvl6pPr>
    <a:lvl7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714D3A"/>
        </a:solidFill>
        <a:effectLst/>
        <a:uFill>
          <a:solidFill>
            <a:srgbClr val="714D3A"/>
          </a:solidFill>
        </a:uFill>
        <a:latin typeface="+mn-lt"/>
        <a:ea typeface="+mn-ea"/>
        <a:cs typeface="+mn-cs"/>
        <a:sym typeface="Didot"/>
      </a:defRPr>
    </a:lvl7pPr>
    <a:lvl8pPr marL="0" marR="0" indent="3200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714D3A"/>
        </a:solidFill>
        <a:effectLst/>
        <a:uFill>
          <a:solidFill>
            <a:srgbClr val="714D3A"/>
          </a:solidFill>
        </a:uFill>
        <a:latin typeface="+mn-lt"/>
        <a:ea typeface="+mn-ea"/>
        <a:cs typeface="+mn-cs"/>
        <a:sym typeface="Didot"/>
      </a:defRPr>
    </a:lvl8pPr>
    <a:lvl9pPr marL="0" marR="0" indent="3657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714D3A"/>
        </a:solidFill>
        <a:effectLst/>
        <a:uFill>
          <a:solidFill>
            <a:srgbClr val="714D3A"/>
          </a:solidFill>
        </a:uFill>
        <a:latin typeface="+mn-lt"/>
        <a:ea typeface="+mn-ea"/>
        <a:cs typeface="+mn-cs"/>
        <a:sym typeface="Dido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375C71"/>
              </a:solidFill>
              <a:prstDash val="solid"/>
              <a:round/>
            </a:ln>
          </a:left>
          <a:right>
            <a:ln w="12700" cap="flat">
              <a:solidFill>
                <a:srgbClr val="375C71"/>
              </a:solidFill>
              <a:prstDash val="solid"/>
              <a:round/>
            </a:ln>
          </a:right>
          <a:top>
            <a:ln w="12700" cap="flat">
              <a:solidFill>
                <a:srgbClr val="375C71"/>
              </a:solidFill>
              <a:prstDash val="solid"/>
              <a:round/>
            </a:ln>
          </a:top>
          <a:bottom>
            <a:ln w="12700" cap="flat">
              <a:solidFill>
                <a:srgbClr val="375C71"/>
              </a:solidFill>
              <a:prstDash val="solid"/>
              <a:round/>
            </a:ln>
          </a:bottom>
          <a:insideH>
            <a:ln w="12700" cap="flat">
              <a:solidFill>
                <a:srgbClr val="375C71"/>
              </a:solidFill>
              <a:prstDash val="solid"/>
              <a:round/>
            </a:ln>
          </a:insideH>
          <a:insideV>
            <a:ln w="12700" cap="flat">
              <a:solidFill>
                <a:srgbClr val="375C71"/>
              </a:solidFill>
              <a:prstDash val="solid"/>
              <a:round/>
            </a:ln>
          </a:insideV>
        </a:tcBdr>
        <a:fill>
          <a:solidFill>
            <a:srgbClr val="D4D6D9"/>
          </a:solidFill>
        </a:fill>
      </a:tcStyle>
    </a:wholeTbl>
    <a:band2H>
      <a:tcTxStyle/>
      <a:tcStyle>
        <a:tcBdr/>
        <a:fill>
          <a:solidFill>
            <a:srgbClr val="EBECED"/>
          </a:solidFill>
        </a:fill>
      </a:tcStyle>
    </a:band2H>
    <a:firstCol>
      <a:tcTxStyle b="on" i="on">
        <a:fontRef idx="minor">
          <a:srgbClr val="375C71"/>
        </a:fontRef>
        <a:srgbClr val="375C71"/>
      </a:tcTxStyle>
      <a:tcStyle>
        <a:tcBdr>
          <a:left>
            <a:ln w="12700" cap="flat">
              <a:solidFill>
                <a:srgbClr val="375C71"/>
              </a:solidFill>
              <a:prstDash val="solid"/>
              <a:round/>
            </a:ln>
          </a:left>
          <a:right>
            <a:ln w="12700" cap="flat">
              <a:solidFill>
                <a:srgbClr val="375C71"/>
              </a:solidFill>
              <a:prstDash val="solid"/>
              <a:round/>
            </a:ln>
          </a:right>
          <a:top>
            <a:ln w="12700" cap="flat">
              <a:solidFill>
                <a:srgbClr val="375C71"/>
              </a:solidFill>
              <a:prstDash val="solid"/>
              <a:round/>
            </a:ln>
          </a:top>
          <a:bottom>
            <a:ln w="12700" cap="flat">
              <a:solidFill>
                <a:srgbClr val="375C71"/>
              </a:solidFill>
              <a:prstDash val="solid"/>
              <a:round/>
            </a:ln>
          </a:bottom>
          <a:insideH>
            <a:ln w="12700" cap="flat">
              <a:solidFill>
                <a:srgbClr val="375C71"/>
              </a:solidFill>
              <a:prstDash val="solid"/>
              <a:round/>
            </a:ln>
          </a:insideH>
          <a:insideV>
            <a:ln w="12700" cap="flat">
              <a:solidFill>
                <a:srgbClr val="375C7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Ref idx="minor">
          <a:srgbClr val="375C71"/>
        </a:fontRef>
        <a:srgbClr val="375C71"/>
      </a:tcTxStyle>
      <a:tcStyle>
        <a:tcBdr>
          <a:left>
            <a:ln w="12700" cap="flat">
              <a:solidFill>
                <a:srgbClr val="375C71"/>
              </a:solidFill>
              <a:prstDash val="solid"/>
              <a:round/>
            </a:ln>
          </a:left>
          <a:right>
            <a:ln w="12700" cap="flat">
              <a:solidFill>
                <a:srgbClr val="375C71"/>
              </a:solidFill>
              <a:prstDash val="solid"/>
              <a:round/>
            </a:ln>
          </a:right>
          <a:top>
            <a:ln w="38100" cap="flat">
              <a:solidFill>
                <a:srgbClr val="375C71"/>
              </a:solidFill>
              <a:prstDash val="solid"/>
              <a:round/>
            </a:ln>
          </a:top>
          <a:bottom>
            <a:ln w="12700" cap="flat">
              <a:solidFill>
                <a:srgbClr val="375C71"/>
              </a:solidFill>
              <a:prstDash val="solid"/>
              <a:round/>
            </a:ln>
          </a:bottom>
          <a:insideH>
            <a:ln w="12700" cap="flat">
              <a:solidFill>
                <a:srgbClr val="375C71"/>
              </a:solidFill>
              <a:prstDash val="solid"/>
              <a:round/>
            </a:ln>
          </a:insideH>
          <a:insideV>
            <a:ln w="12700" cap="flat">
              <a:solidFill>
                <a:srgbClr val="375C7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Ref idx="minor">
          <a:srgbClr val="375C71"/>
        </a:fontRef>
        <a:srgbClr val="375C71"/>
      </a:tcTxStyle>
      <a:tcStyle>
        <a:tcBdr>
          <a:left>
            <a:ln w="12700" cap="flat">
              <a:solidFill>
                <a:srgbClr val="375C71"/>
              </a:solidFill>
              <a:prstDash val="solid"/>
              <a:round/>
            </a:ln>
          </a:left>
          <a:right>
            <a:ln w="12700" cap="flat">
              <a:solidFill>
                <a:srgbClr val="375C71"/>
              </a:solidFill>
              <a:prstDash val="solid"/>
              <a:round/>
            </a:ln>
          </a:right>
          <a:top>
            <a:ln w="12700" cap="flat">
              <a:solidFill>
                <a:srgbClr val="375C71"/>
              </a:solidFill>
              <a:prstDash val="solid"/>
              <a:round/>
            </a:ln>
          </a:top>
          <a:bottom>
            <a:ln w="38100" cap="flat">
              <a:solidFill>
                <a:srgbClr val="375C71"/>
              </a:solidFill>
              <a:prstDash val="solid"/>
              <a:round/>
            </a:ln>
          </a:bottom>
          <a:insideH>
            <a:ln w="12700" cap="flat">
              <a:solidFill>
                <a:srgbClr val="375C71"/>
              </a:solidFill>
              <a:prstDash val="solid"/>
              <a:round/>
            </a:ln>
          </a:insideH>
          <a:insideV>
            <a:ln w="12700" cap="flat">
              <a:solidFill>
                <a:srgbClr val="375C7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375C71"/>
              </a:solidFill>
              <a:prstDash val="solid"/>
              <a:round/>
            </a:ln>
          </a:left>
          <a:right>
            <a:ln w="12700" cap="flat">
              <a:solidFill>
                <a:srgbClr val="375C71"/>
              </a:solidFill>
              <a:prstDash val="solid"/>
              <a:round/>
            </a:ln>
          </a:right>
          <a:top>
            <a:ln w="12700" cap="flat">
              <a:solidFill>
                <a:srgbClr val="375C71"/>
              </a:solidFill>
              <a:prstDash val="solid"/>
              <a:round/>
            </a:ln>
          </a:top>
          <a:bottom>
            <a:ln w="12700" cap="flat">
              <a:solidFill>
                <a:srgbClr val="375C71"/>
              </a:solidFill>
              <a:prstDash val="solid"/>
              <a:round/>
            </a:ln>
          </a:bottom>
          <a:insideH>
            <a:ln w="12700" cap="flat">
              <a:solidFill>
                <a:srgbClr val="375C71"/>
              </a:solidFill>
              <a:prstDash val="solid"/>
              <a:round/>
            </a:ln>
          </a:insideH>
          <a:insideV>
            <a:ln w="12700" cap="flat">
              <a:solidFill>
                <a:srgbClr val="375C71"/>
              </a:solidFill>
              <a:prstDash val="solid"/>
              <a:round/>
            </a:ln>
          </a:insideV>
        </a:tcBdr>
        <a:fill>
          <a:solidFill>
            <a:srgbClr val="E3E5E7"/>
          </a:solidFill>
        </a:fill>
      </a:tcStyle>
    </a:wholeTbl>
    <a:band2H>
      <a:tcTxStyle/>
      <a:tcStyle>
        <a:tcBdr/>
        <a:fill>
          <a:solidFill>
            <a:srgbClr val="F1F2F3"/>
          </a:solidFill>
        </a:fill>
      </a:tcStyle>
    </a:band2H>
    <a:firstCol>
      <a:tcTxStyle b="on" i="on">
        <a:fontRef idx="minor">
          <a:srgbClr val="375C71"/>
        </a:fontRef>
        <a:srgbClr val="375C71"/>
      </a:tcTxStyle>
      <a:tcStyle>
        <a:tcBdr>
          <a:left>
            <a:ln w="12700" cap="flat">
              <a:solidFill>
                <a:srgbClr val="375C71"/>
              </a:solidFill>
              <a:prstDash val="solid"/>
              <a:round/>
            </a:ln>
          </a:left>
          <a:right>
            <a:ln w="12700" cap="flat">
              <a:solidFill>
                <a:srgbClr val="375C71"/>
              </a:solidFill>
              <a:prstDash val="solid"/>
              <a:round/>
            </a:ln>
          </a:right>
          <a:top>
            <a:ln w="12700" cap="flat">
              <a:solidFill>
                <a:srgbClr val="375C71"/>
              </a:solidFill>
              <a:prstDash val="solid"/>
              <a:round/>
            </a:ln>
          </a:top>
          <a:bottom>
            <a:ln w="12700" cap="flat">
              <a:solidFill>
                <a:srgbClr val="375C71"/>
              </a:solidFill>
              <a:prstDash val="solid"/>
              <a:round/>
            </a:ln>
          </a:bottom>
          <a:insideH>
            <a:ln w="12700" cap="flat">
              <a:solidFill>
                <a:srgbClr val="375C71"/>
              </a:solidFill>
              <a:prstDash val="solid"/>
              <a:round/>
            </a:ln>
          </a:insideH>
          <a:insideV>
            <a:ln w="12700" cap="flat">
              <a:solidFill>
                <a:srgbClr val="375C7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n">
        <a:fontRef idx="minor">
          <a:srgbClr val="375C71"/>
        </a:fontRef>
        <a:srgbClr val="375C71"/>
      </a:tcTxStyle>
      <a:tcStyle>
        <a:tcBdr>
          <a:left>
            <a:ln w="12700" cap="flat">
              <a:solidFill>
                <a:srgbClr val="375C71"/>
              </a:solidFill>
              <a:prstDash val="solid"/>
              <a:round/>
            </a:ln>
          </a:left>
          <a:right>
            <a:ln w="12700" cap="flat">
              <a:solidFill>
                <a:srgbClr val="375C71"/>
              </a:solidFill>
              <a:prstDash val="solid"/>
              <a:round/>
            </a:ln>
          </a:right>
          <a:top>
            <a:ln w="38100" cap="flat">
              <a:solidFill>
                <a:srgbClr val="375C71"/>
              </a:solidFill>
              <a:prstDash val="solid"/>
              <a:round/>
            </a:ln>
          </a:top>
          <a:bottom>
            <a:ln w="12700" cap="flat">
              <a:solidFill>
                <a:srgbClr val="375C71"/>
              </a:solidFill>
              <a:prstDash val="solid"/>
              <a:round/>
            </a:ln>
          </a:bottom>
          <a:insideH>
            <a:ln w="12700" cap="flat">
              <a:solidFill>
                <a:srgbClr val="375C71"/>
              </a:solidFill>
              <a:prstDash val="solid"/>
              <a:round/>
            </a:ln>
          </a:insideH>
          <a:insideV>
            <a:ln w="12700" cap="flat">
              <a:solidFill>
                <a:srgbClr val="375C7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Ref idx="minor">
          <a:srgbClr val="375C71"/>
        </a:fontRef>
        <a:srgbClr val="375C71"/>
      </a:tcTxStyle>
      <a:tcStyle>
        <a:tcBdr>
          <a:left>
            <a:ln w="12700" cap="flat">
              <a:solidFill>
                <a:srgbClr val="375C71"/>
              </a:solidFill>
              <a:prstDash val="solid"/>
              <a:round/>
            </a:ln>
          </a:left>
          <a:right>
            <a:ln w="12700" cap="flat">
              <a:solidFill>
                <a:srgbClr val="375C71"/>
              </a:solidFill>
              <a:prstDash val="solid"/>
              <a:round/>
            </a:ln>
          </a:right>
          <a:top>
            <a:ln w="12700" cap="flat">
              <a:solidFill>
                <a:srgbClr val="375C71"/>
              </a:solidFill>
              <a:prstDash val="solid"/>
              <a:round/>
            </a:ln>
          </a:top>
          <a:bottom>
            <a:ln w="38100" cap="flat">
              <a:solidFill>
                <a:srgbClr val="375C71"/>
              </a:solidFill>
              <a:prstDash val="solid"/>
              <a:round/>
            </a:ln>
          </a:bottom>
          <a:insideH>
            <a:ln w="12700" cap="flat">
              <a:solidFill>
                <a:srgbClr val="375C71"/>
              </a:solidFill>
              <a:prstDash val="solid"/>
              <a:round/>
            </a:ln>
          </a:insideH>
          <a:insideV>
            <a:ln w="12700" cap="flat">
              <a:solidFill>
                <a:srgbClr val="375C7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375C71"/>
              </a:solidFill>
              <a:prstDash val="solid"/>
              <a:round/>
            </a:ln>
          </a:left>
          <a:right>
            <a:ln w="12700" cap="flat">
              <a:solidFill>
                <a:srgbClr val="375C71"/>
              </a:solidFill>
              <a:prstDash val="solid"/>
              <a:round/>
            </a:ln>
          </a:right>
          <a:top>
            <a:ln w="12700" cap="flat">
              <a:solidFill>
                <a:srgbClr val="375C71"/>
              </a:solidFill>
              <a:prstDash val="solid"/>
              <a:round/>
            </a:ln>
          </a:top>
          <a:bottom>
            <a:ln w="12700" cap="flat">
              <a:solidFill>
                <a:srgbClr val="375C71"/>
              </a:solidFill>
              <a:prstDash val="solid"/>
              <a:round/>
            </a:ln>
          </a:bottom>
          <a:insideH>
            <a:ln w="12700" cap="flat">
              <a:solidFill>
                <a:srgbClr val="375C71"/>
              </a:solidFill>
              <a:prstDash val="solid"/>
              <a:round/>
            </a:ln>
          </a:insideH>
          <a:insideV>
            <a:ln w="12700" cap="flat">
              <a:solidFill>
                <a:srgbClr val="375C71"/>
              </a:solidFill>
              <a:prstDash val="solid"/>
              <a:round/>
            </a:ln>
          </a:insideV>
        </a:tcBdr>
        <a:fill>
          <a:solidFill>
            <a:srgbClr val="E6D1CB"/>
          </a:solidFill>
        </a:fill>
      </a:tcStyle>
    </a:wholeTbl>
    <a:band2H>
      <a:tcTxStyle/>
      <a:tcStyle>
        <a:tcBdr/>
        <a:fill>
          <a:solidFill>
            <a:srgbClr val="F3E9E7"/>
          </a:solidFill>
        </a:fill>
      </a:tcStyle>
    </a:band2H>
    <a:firstCol>
      <a:tcTxStyle b="on" i="on">
        <a:fontRef idx="minor">
          <a:srgbClr val="375C71"/>
        </a:fontRef>
        <a:srgbClr val="375C71"/>
      </a:tcTxStyle>
      <a:tcStyle>
        <a:tcBdr>
          <a:left>
            <a:ln w="12700" cap="flat">
              <a:solidFill>
                <a:srgbClr val="375C71"/>
              </a:solidFill>
              <a:prstDash val="solid"/>
              <a:round/>
            </a:ln>
          </a:left>
          <a:right>
            <a:ln w="12700" cap="flat">
              <a:solidFill>
                <a:srgbClr val="375C71"/>
              </a:solidFill>
              <a:prstDash val="solid"/>
              <a:round/>
            </a:ln>
          </a:right>
          <a:top>
            <a:ln w="12700" cap="flat">
              <a:solidFill>
                <a:srgbClr val="375C71"/>
              </a:solidFill>
              <a:prstDash val="solid"/>
              <a:round/>
            </a:ln>
          </a:top>
          <a:bottom>
            <a:ln w="12700" cap="flat">
              <a:solidFill>
                <a:srgbClr val="375C71"/>
              </a:solidFill>
              <a:prstDash val="solid"/>
              <a:round/>
            </a:ln>
          </a:bottom>
          <a:insideH>
            <a:ln w="12700" cap="flat">
              <a:solidFill>
                <a:srgbClr val="375C71"/>
              </a:solidFill>
              <a:prstDash val="solid"/>
              <a:round/>
            </a:ln>
          </a:insideH>
          <a:insideV>
            <a:ln w="12700" cap="flat">
              <a:solidFill>
                <a:srgbClr val="375C7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Ref idx="minor">
          <a:srgbClr val="375C71"/>
        </a:fontRef>
        <a:srgbClr val="375C71"/>
      </a:tcTxStyle>
      <a:tcStyle>
        <a:tcBdr>
          <a:left>
            <a:ln w="12700" cap="flat">
              <a:solidFill>
                <a:srgbClr val="375C71"/>
              </a:solidFill>
              <a:prstDash val="solid"/>
              <a:round/>
            </a:ln>
          </a:left>
          <a:right>
            <a:ln w="12700" cap="flat">
              <a:solidFill>
                <a:srgbClr val="375C71"/>
              </a:solidFill>
              <a:prstDash val="solid"/>
              <a:round/>
            </a:ln>
          </a:right>
          <a:top>
            <a:ln w="38100" cap="flat">
              <a:solidFill>
                <a:srgbClr val="375C71"/>
              </a:solidFill>
              <a:prstDash val="solid"/>
              <a:round/>
            </a:ln>
          </a:top>
          <a:bottom>
            <a:ln w="12700" cap="flat">
              <a:solidFill>
                <a:srgbClr val="375C71"/>
              </a:solidFill>
              <a:prstDash val="solid"/>
              <a:round/>
            </a:ln>
          </a:bottom>
          <a:insideH>
            <a:ln w="12700" cap="flat">
              <a:solidFill>
                <a:srgbClr val="375C71"/>
              </a:solidFill>
              <a:prstDash val="solid"/>
              <a:round/>
            </a:ln>
          </a:insideH>
          <a:insideV>
            <a:ln w="12700" cap="flat">
              <a:solidFill>
                <a:srgbClr val="375C7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Ref idx="minor">
          <a:srgbClr val="375C71"/>
        </a:fontRef>
        <a:srgbClr val="375C71"/>
      </a:tcTxStyle>
      <a:tcStyle>
        <a:tcBdr>
          <a:left>
            <a:ln w="12700" cap="flat">
              <a:solidFill>
                <a:srgbClr val="375C71"/>
              </a:solidFill>
              <a:prstDash val="solid"/>
              <a:round/>
            </a:ln>
          </a:left>
          <a:right>
            <a:ln w="12700" cap="flat">
              <a:solidFill>
                <a:srgbClr val="375C71"/>
              </a:solidFill>
              <a:prstDash val="solid"/>
              <a:round/>
            </a:ln>
          </a:right>
          <a:top>
            <a:ln w="12700" cap="flat">
              <a:solidFill>
                <a:srgbClr val="375C71"/>
              </a:solidFill>
              <a:prstDash val="solid"/>
              <a:round/>
            </a:ln>
          </a:top>
          <a:bottom>
            <a:ln w="38100" cap="flat">
              <a:solidFill>
                <a:srgbClr val="375C71"/>
              </a:solidFill>
              <a:prstDash val="solid"/>
              <a:round/>
            </a:ln>
          </a:bottom>
          <a:insideH>
            <a:ln w="12700" cap="flat">
              <a:solidFill>
                <a:srgbClr val="375C71"/>
              </a:solidFill>
              <a:prstDash val="solid"/>
              <a:round/>
            </a:ln>
          </a:insideH>
          <a:insideV>
            <a:ln w="12700" cap="flat">
              <a:solidFill>
                <a:srgbClr val="375C7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E8E7"/>
          </a:solidFill>
        </a:fill>
      </a:tcStyle>
    </a:wholeTbl>
    <a:band2H>
      <a:tcTxStyle/>
      <a:tcStyle>
        <a:tcBdr/>
        <a:fill>
          <a:solidFill>
            <a:srgbClr val="375C71"/>
          </a:solidFill>
        </a:fill>
      </a:tcStyle>
    </a:band2H>
    <a:firstCol>
      <a:tcTxStyle b="on" i="on">
        <a:fontRef idx="minor">
          <a:srgbClr val="375C71"/>
        </a:fontRef>
        <a:srgbClr val="375C7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714D3A"/>
              </a:solidFill>
              <a:prstDash val="solid"/>
              <a:round/>
            </a:ln>
          </a:top>
          <a:bottom>
            <a:ln w="254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75C71"/>
          </a:solidFill>
        </a:fill>
      </a:tcStyle>
    </a:lastRow>
    <a:firstRow>
      <a:tcTxStyle b="on" i="on">
        <a:fontRef idx="minor">
          <a:srgbClr val="375C71"/>
        </a:fontRef>
        <a:srgbClr val="375C7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14D3A"/>
              </a:solidFill>
              <a:prstDash val="solid"/>
              <a:round/>
            </a:ln>
          </a:top>
          <a:bottom>
            <a:ln w="254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375C71"/>
              </a:solidFill>
              <a:prstDash val="solid"/>
              <a:round/>
            </a:ln>
          </a:left>
          <a:right>
            <a:ln w="12700" cap="flat">
              <a:solidFill>
                <a:srgbClr val="375C71"/>
              </a:solidFill>
              <a:prstDash val="solid"/>
              <a:round/>
            </a:ln>
          </a:right>
          <a:top>
            <a:ln w="12700" cap="flat">
              <a:solidFill>
                <a:srgbClr val="375C71"/>
              </a:solidFill>
              <a:prstDash val="solid"/>
              <a:round/>
            </a:ln>
          </a:top>
          <a:bottom>
            <a:ln w="12700" cap="flat">
              <a:solidFill>
                <a:srgbClr val="375C71"/>
              </a:solidFill>
              <a:prstDash val="solid"/>
              <a:round/>
            </a:ln>
          </a:bottom>
          <a:insideH>
            <a:ln w="12700" cap="flat">
              <a:solidFill>
                <a:srgbClr val="375C71"/>
              </a:solidFill>
              <a:prstDash val="solid"/>
              <a:round/>
            </a:ln>
          </a:insideH>
          <a:insideV>
            <a:ln w="12700" cap="flat">
              <a:solidFill>
                <a:srgbClr val="375C71"/>
              </a:solidFill>
              <a:prstDash val="solid"/>
              <a:round/>
            </a:ln>
          </a:insideV>
        </a:tcBdr>
        <a:fill>
          <a:solidFill>
            <a:srgbClr val="D4CFCD"/>
          </a:solidFill>
        </a:fill>
      </a:tcStyle>
    </a:wholeTbl>
    <a:band2H>
      <a:tcTxStyle/>
      <a:tcStyle>
        <a:tcBdr/>
        <a:fill>
          <a:solidFill>
            <a:srgbClr val="EBE8E7"/>
          </a:solidFill>
        </a:fill>
      </a:tcStyle>
    </a:band2H>
    <a:firstCol>
      <a:tcTxStyle b="on" i="on">
        <a:fontRef idx="minor">
          <a:srgbClr val="375C71"/>
        </a:fontRef>
        <a:srgbClr val="375C71"/>
      </a:tcTxStyle>
      <a:tcStyle>
        <a:tcBdr>
          <a:left>
            <a:ln w="12700" cap="flat">
              <a:solidFill>
                <a:srgbClr val="375C71"/>
              </a:solidFill>
              <a:prstDash val="solid"/>
              <a:round/>
            </a:ln>
          </a:left>
          <a:right>
            <a:ln w="12700" cap="flat">
              <a:solidFill>
                <a:srgbClr val="375C71"/>
              </a:solidFill>
              <a:prstDash val="solid"/>
              <a:round/>
            </a:ln>
          </a:right>
          <a:top>
            <a:ln w="12700" cap="flat">
              <a:solidFill>
                <a:srgbClr val="375C71"/>
              </a:solidFill>
              <a:prstDash val="solid"/>
              <a:round/>
            </a:ln>
          </a:top>
          <a:bottom>
            <a:ln w="12700" cap="flat">
              <a:solidFill>
                <a:srgbClr val="375C71"/>
              </a:solidFill>
              <a:prstDash val="solid"/>
              <a:round/>
            </a:ln>
          </a:bottom>
          <a:insideH>
            <a:ln w="12700" cap="flat">
              <a:solidFill>
                <a:srgbClr val="375C71"/>
              </a:solidFill>
              <a:prstDash val="solid"/>
              <a:round/>
            </a:ln>
          </a:insideH>
          <a:insideV>
            <a:ln w="12700" cap="flat">
              <a:solidFill>
                <a:srgbClr val="375C71"/>
              </a:solidFill>
              <a:prstDash val="solid"/>
              <a:round/>
            </a:ln>
          </a:insideV>
        </a:tcBdr>
        <a:fill>
          <a:solidFill>
            <a:srgbClr val="714D3A"/>
          </a:solidFill>
        </a:fill>
      </a:tcStyle>
    </a:firstCol>
    <a:lastRow>
      <a:tcTxStyle b="on" i="on">
        <a:fontRef idx="minor">
          <a:srgbClr val="375C71"/>
        </a:fontRef>
        <a:srgbClr val="375C71"/>
      </a:tcTxStyle>
      <a:tcStyle>
        <a:tcBdr>
          <a:left>
            <a:ln w="12700" cap="flat">
              <a:solidFill>
                <a:srgbClr val="375C71"/>
              </a:solidFill>
              <a:prstDash val="solid"/>
              <a:round/>
            </a:ln>
          </a:left>
          <a:right>
            <a:ln w="12700" cap="flat">
              <a:solidFill>
                <a:srgbClr val="375C71"/>
              </a:solidFill>
              <a:prstDash val="solid"/>
              <a:round/>
            </a:ln>
          </a:right>
          <a:top>
            <a:ln w="38100" cap="flat">
              <a:solidFill>
                <a:srgbClr val="375C71"/>
              </a:solidFill>
              <a:prstDash val="solid"/>
              <a:round/>
            </a:ln>
          </a:top>
          <a:bottom>
            <a:ln w="12700" cap="flat">
              <a:solidFill>
                <a:srgbClr val="375C71"/>
              </a:solidFill>
              <a:prstDash val="solid"/>
              <a:round/>
            </a:ln>
          </a:bottom>
          <a:insideH>
            <a:ln w="12700" cap="flat">
              <a:solidFill>
                <a:srgbClr val="375C71"/>
              </a:solidFill>
              <a:prstDash val="solid"/>
              <a:round/>
            </a:ln>
          </a:insideH>
          <a:insideV>
            <a:ln w="12700" cap="flat">
              <a:solidFill>
                <a:srgbClr val="375C71"/>
              </a:solidFill>
              <a:prstDash val="solid"/>
              <a:round/>
            </a:ln>
          </a:insideV>
        </a:tcBdr>
        <a:fill>
          <a:solidFill>
            <a:srgbClr val="714D3A"/>
          </a:solidFill>
        </a:fill>
      </a:tcStyle>
    </a:lastRow>
    <a:firstRow>
      <a:tcTxStyle b="on" i="on">
        <a:fontRef idx="minor">
          <a:srgbClr val="375C71"/>
        </a:fontRef>
        <a:srgbClr val="375C71"/>
      </a:tcTxStyle>
      <a:tcStyle>
        <a:tcBdr>
          <a:left>
            <a:ln w="12700" cap="flat">
              <a:solidFill>
                <a:srgbClr val="375C71"/>
              </a:solidFill>
              <a:prstDash val="solid"/>
              <a:round/>
            </a:ln>
          </a:left>
          <a:right>
            <a:ln w="12700" cap="flat">
              <a:solidFill>
                <a:srgbClr val="375C71"/>
              </a:solidFill>
              <a:prstDash val="solid"/>
              <a:round/>
            </a:ln>
          </a:right>
          <a:top>
            <a:ln w="12700" cap="flat">
              <a:solidFill>
                <a:srgbClr val="375C71"/>
              </a:solidFill>
              <a:prstDash val="solid"/>
              <a:round/>
            </a:ln>
          </a:top>
          <a:bottom>
            <a:ln w="38100" cap="flat">
              <a:solidFill>
                <a:srgbClr val="375C71"/>
              </a:solidFill>
              <a:prstDash val="solid"/>
              <a:round/>
            </a:ln>
          </a:bottom>
          <a:insideH>
            <a:ln w="12700" cap="flat">
              <a:solidFill>
                <a:srgbClr val="375C71"/>
              </a:solidFill>
              <a:prstDash val="solid"/>
              <a:round/>
            </a:ln>
          </a:insideH>
          <a:insideV>
            <a:ln w="12700" cap="flat">
              <a:solidFill>
                <a:srgbClr val="375C71"/>
              </a:solidFill>
              <a:prstDash val="solid"/>
              <a:round/>
            </a:ln>
          </a:insideV>
        </a:tcBdr>
        <a:fill>
          <a:solidFill>
            <a:srgbClr val="714D3A"/>
          </a:solidFill>
        </a:fill>
      </a:tcStyle>
    </a:firstRow>
  </a:tblStyle>
  <a:tblStyle styleId="{2708684C-4D16-4618-839F-0558EEFCDFE6}" styleName="">
    <a:tblBg/>
    <a:wholeTbl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rgbClr val="714D3A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rgbClr val="714D3A">
              <a:alpha val="20000"/>
            </a:srgbClr>
          </a:solidFill>
        </a:fill>
      </a:tcStyle>
    </a:firstCol>
    <a:lastRow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508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254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188" y="6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1" name="Shape 49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85787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9366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08" name="Shape 5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ts val="3500"/>
              </a:lnSpc>
              <a:defRPr b="1">
                <a:solidFill>
                  <a:srgbClr val="572E2D"/>
                </a:solidFill>
                <a:uFill>
                  <a:solidFill>
                    <a:srgbClr val="572E2D"/>
                  </a:solidFill>
                </a:uFill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r>
              <a:t>How many of you use your hands when speaking? How many cry when relating an upsetting experience?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4" name="Shape 51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ts val="3500"/>
              </a:lnSpc>
              <a:defRPr b="1">
                <a:solidFill>
                  <a:srgbClr val="572E2D"/>
                </a:solidFill>
                <a:uFill>
                  <a:solidFill>
                    <a:srgbClr val="572E2D"/>
                  </a:solidFill>
                </a:uFill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r>
              <a:t>Put yourself in the other persons shoes – you can see a completely different perspective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25" name="Shape 52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ts val="3500"/>
              </a:lnSpc>
              <a:defRPr b="1">
                <a:solidFill>
                  <a:srgbClr val="572E2D"/>
                </a:solidFill>
                <a:uFill>
                  <a:solidFill>
                    <a:srgbClr val="572E2D"/>
                  </a:solidFill>
                </a:uFill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r>
              <a:t>You can instantly see a response from the person – and change your direction appropriately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30" name="Shape 53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ts val="3500"/>
              </a:lnSpc>
              <a:defRPr b="1">
                <a:solidFill>
                  <a:srgbClr val="572E2D"/>
                </a:solidFill>
                <a:uFill>
                  <a:solidFill>
                    <a:srgbClr val="572E2D"/>
                  </a:solidFill>
                </a:uFill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r>
              <a:t>Many people struggle to take in verbal information when its new they need more to help it settle into the long term memory.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35" name="Shape 53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ts val="3500"/>
              </a:lnSpc>
              <a:defRPr b="1">
                <a:solidFill>
                  <a:srgbClr val="572E2D"/>
                </a:solidFill>
                <a:uFill>
                  <a:solidFill>
                    <a:srgbClr val="572E2D"/>
                  </a:solidFill>
                </a:uFill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r>
              <a:t>Written and verbal communication emphasise the information helping the information to go from the short term memory to the long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40" name="Shape 54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ts val="3500"/>
              </a:lnSpc>
              <a:defRPr b="1">
                <a:solidFill>
                  <a:srgbClr val="572E2D"/>
                </a:solidFill>
                <a:uFill>
                  <a:solidFill>
                    <a:srgbClr val="572E2D"/>
                  </a:solidFill>
                </a:uFill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r>
              <a:t>Babys and children read into nonverbal messaging far more than most adults – special needs are different!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55" name="Shape 55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ts val="3500"/>
              </a:lnSpc>
              <a:defRPr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pPr>
              <a:defRPr>
                <a:solidFill>
                  <a:srgbClr val="572E2D"/>
                </a:solidFill>
                <a:uFill>
                  <a:solidFill>
                    <a:srgbClr val="572E2D"/>
                  </a:solidFill>
                </a:uFill>
              </a:defRPr>
            </a:pPr>
            <a:r>
              <a:rPr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Do you think they are embarrassed because they feel the same or embarrassed for her? Or that she has emphasised the word And made it uncomfortable for them Too?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Shape 56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63" name="Shape 56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ts val="3500"/>
              </a:lnSpc>
              <a:defRPr b="1">
                <a:solidFill>
                  <a:srgbClr val="572E2D"/>
                </a:solidFill>
                <a:uFill>
                  <a:solidFill>
                    <a:srgbClr val="572E2D"/>
                  </a:solidFill>
                </a:uFill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r>
              <a:t>What are the signs of Postnatal depression?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efault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974725" y="3030538"/>
            <a:ext cx="11055350" cy="24971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half" idx="1"/>
          </p:nvPr>
        </p:nvSpPr>
        <p:spPr>
          <a:xfrm>
            <a:off x="1951038" y="5527675"/>
            <a:ext cx="9102726" cy="4225925"/>
          </a:xfrm>
          <a:prstGeom prst="rect">
            <a:avLst/>
          </a:prstGeom>
        </p:spPr>
        <p:txBody>
          <a:bodyPr/>
          <a:lstStyle>
            <a:lvl1pPr marL="0" indent="0" algn="ctr"/>
            <a:lvl2pPr marL="0" indent="457200" algn="ctr"/>
            <a:lvl3pPr marL="0" indent="914400" algn="ctr"/>
            <a:lvl4pPr marL="0" indent="1371600" algn="ctr"/>
            <a:lvl5pPr marL="0" indent="1828800"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0" name="Shape 9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" name="Shape 9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xfrm>
            <a:off x="9428163" y="390525"/>
            <a:ext cx="2925763" cy="936307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9" name="Shape 99"/>
          <p:cNvSpPr>
            <a:spLocks noGrp="1"/>
          </p:cNvSpPr>
          <p:nvPr>
            <p:ph type="body" idx="1"/>
          </p:nvPr>
        </p:nvSpPr>
        <p:spPr>
          <a:xfrm>
            <a:off x="650875" y="390525"/>
            <a:ext cx="8624889" cy="9363075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hape 10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title"/>
          </p:nvPr>
        </p:nvSpPr>
        <p:spPr>
          <a:xfrm>
            <a:off x="974725" y="3030538"/>
            <a:ext cx="11055350" cy="236167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8" name="Shape 108"/>
          <p:cNvSpPr>
            <a:spLocks noGrp="1"/>
          </p:cNvSpPr>
          <p:nvPr>
            <p:ph type="body" sz="quarter" idx="1"/>
          </p:nvPr>
        </p:nvSpPr>
        <p:spPr>
          <a:xfrm>
            <a:off x="1951038" y="5392208"/>
            <a:ext cx="9102726" cy="2763309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indent="0" algn="ctr"/>
            <a:lvl2pPr marL="0" indent="457200" algn="ctr"/>
            <a:lvl3pPr marL="0" indent="914400" algn="ctr"/>
            <a:lvl4pPr marL="0" indent="1371600" algn="ctr"/>
            <a:lvl5pPr marL="0" indent="1828800"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9" name="Shape 10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7" name="Shape 117"/>
          <p:cNvSpPr>
            <a:spLocks noGrp="1"/>
          </p:cNvSpPr>
          <p:nvPr>
            <p:ph type="body" idx="1"/>
          </p:nvPr>
        </p:nvSpPr>
        <p:spPr>
          <a:xfrm>
            <a:off x="1104900" y="939800"/>
            <a:ext cx="10795000" cy="7874000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" name="Shape 1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xfrm>
            <a:off x="1027112" y="6267450"/>
            <a:ext cx="11053763" cy="3486150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126" name="Shape 126"/>
          <p:cNvSpPr>
            <a:spLocks noGrp="1"/>
          </p:cNvSpPr>
          <p:nvPr>
            <p:ph type="body" sz="half" idx="1"/>
          </p:nvPr>
        </p:nvSpPr>
        <p:spPr>
          <a:xfrm>
            <a:off x="1027112" y="1695450"/>
            <a:ext cx="11053763" cy="4572000"/>
          </a:xfrm>
          <a:prstGeom prst="rect">
            <a:avLst/>
          </a:prstGeom>
        </p:spPr>
        <p:txBody>
          <a:bodyPr lIns="50800" tIns="50800" rIns="50800" bIns="50800" anchor="b"/>
          <a:lstStyle>
            <a:lvl1pPr marL="0" indent="0">
              <a:defRPr sz="2000"/>
            </a:lvl1pPr>
            <a:lvl2pPr marL="0" indent="457200">
              <a:defRPr sz="2000"/>
            </a:lvl2pPr>
            <a:lvl3pPr marL="0" indent="914400">
              <a:defRPr sz="2000"/>
            </a:lvl3pPr>
            <a:lvl4pPr marL="0" indent="1371600">
              <a:defRPr sz="2000"/>
            </a:lvl4pPr>
            <a:lvl5pPr marL="0" indent="1828800"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7" name="Shape 1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5" name="Shape 135"/>
          <p:cNvSpPr>
            <a:spLocks noGrp="1"/>
          </p:cNvSpPr>
          <p:nvPr>
            <p:ph type="body" sz="half" idx="1"/>
          </p:nvPr>
        </p:nvSpPr>
        <p:spPr>
          <a:xfrm>
            <a:off x="1104900" y="939800"/>
            <a:ext cx="5321300" cy="7874000"/>
          </a:xfrm>
          <a:prstGeom prst="rect">
            <a:avLst/>
          </a:prstGeom>
        </p:spPr>
        <p:txBody>
          <a:bodyPr lIns="50800" tIns="50800" rIns="50800" bIns="50800" anchor="ctr"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6" name="Shape 1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713554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4" name="Shape 144"/>
          <p:cNvSpPr>
            <a:spLocks noGrp="1"/>
          </p:cNvSpPr>
          <p:nvPr>
            <p:ph type="body" sz="quarter" idx="1"/>
          </p:nvPr>
        </p:nvSpPr>
        <p:spPr>
          <a:xfrm>
            <a:off x="650874" y="2104078"/>
            <a:ext cx="5745164" cy="988373"/>
          </a:xfrm>
          <a:prstGeom prst="rect">
            <a:avLst/>
          </a:prstGeom>
        </p:spPr>
        <p:txBody>
          <a:bodyPr lIns="50800" tIns="50800" rIns="50800" bIns="50800" anchor="b"/>
          <a:lstStyle>
            <a:lvl1pPr marL="0" indent="0">
              <a:defRPr sz="2400" b="1"/>
            </a:lvl1pPr>
            <a:lvl2pPr marL="0" indent="457200">
              <a:defRPr sz="2400" b="1"/>
            </a:lvl2pPr>
            <a:lvl3pPr marL="0" indent="914400">
              <a:defRPr sz="2400" b="1"/>
            </a:lvl3pPr>
            <a:lvl4pPr marL="0" indent="1371600">
              <a:defRPr sz="2400" b="1"/>
            </a:lvl4pPr>
            <a:lvl5pPr marL="0" indent="1828800"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5" name="Shape 1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88531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3" name="Shape 1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/>
          </p:cNvSpPr>
          <p:nvPr>
            <p:ph type="title"/>
          </p:nvPr>
        </p:nvSpPr>
        <p:spPr>
          <a:xfrm>
            <a:off x="650875" y="0"/>
            <a:ext cx="4278313" cy="20415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168" name="Shape 168"/>
          <p:cNvSpPr>
            <a:spLocks noGrp="1"/>
          </p:cNvSpPr>
          <p:nvPr>
            <p:ph type="body" idx="1"/>
          </p:nvPr>
        </p:nvSpPr>
        <p:spPr>
          <a:xfrm>
            <a:off x="5084762" y="0"/>
            <a:ext cx="7269163" cy="9101138"/>
          </a:xfrm>
          <a:prstGeom prst="rect">
            <a:avLst/>
          </a:prstGeom>
        </p:spPr>
        <p:txBody>
          <a:bodyPr lIns="50800" tIns="50800" rIns="50800" bIns="50800" anchor="ctr"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9" name="Shape 1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/>
          </p:cNvSpPr>
          <p:nvPr>
            <p:ph type="title"/>
          </p:nvPr>
        </p:nvSpPr>
        <p:spPr>
          <a:xfrm>
            <a:off x="2549525" y="4389438"/>
            <a:ext cx="7802564" cy="32448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177" name="Shape 177"/>
          <p:cNvSpPr>
            <a:spLocks noGrp="1"/>
          </p:cNvSpPr>
          <p:nvPr>
            <p:ph type="body" sz="quarter" idx="1"/>
          </p:nvPr>
        </p:nvSpPr>
        <p:spPr>
          <a:xfrm>
            <a:off x="2549525" y="7634288"/>
            <a:ext cx="7802564" cy="1144588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indent="0">
              <a:defRPr sz="1400"/>
            </a:lvl1pPr>
            <a:lvl2pPr marL="0" indent="457200">
              <a:defRPr sz="1400"/>
            </a:lvl2pPr>
            <a:lvl3pPr marL="0" indent="914400">
              <a:defRPr sz="1400"/>
            </a:lvl3pPr>
            <a:lvl4pPr marL="0" indent="1371600">
              <a:defRPr sz="1400"/>
            </a:lvl4pPr>
            <a:lvl5pPr marL="0" indent="1828800"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8" name="Shape 17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86" name="Shape 186"/>
          <p:cNvSpPr>
            <a:spLocks noGrp="1"/>
          </p:cNvSpPr>
          <p:nvPr>
            <p:ph type="body" idx="1"/>
          </p:nvPr>
        </p:nvSpPr>
        <p:spPr>
          <a:xfrm>
            <a:off x="1104900" y="939800"/>
            <a:ext cx="10795000" cy="7874000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7" name="Shape 18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/>
          </p:cNvSpPr>
          <p:nvPr>
            <p:ph type="title"/>
          </p:nvPr>
        </p:nvSpPr>
        <p:spPr>
          <a:xfrm>
            <a:off x="9428163" y="390525"/>
            <a:ext cx="2925763" cy="936307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95" name="Shape 195"/>
          <p:cNvSpPr>
            <a:spLocks noGrp="1"/>
          </p:cNvSpPr>
          <p:nvPr>
            <p:ph type="body" idx="1"/>
          </p:nvPr>
        </p:nvSpPr>
        <p:spPr>
          <a:xfrm>
            <a:off x="650875" y="0"/>
            <a:ext cx="8624889" cy="9204325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6" name="Shape 19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/>
          </p:cNvSpPr>
          <p:nvPr>
            <p:ph type="title"/>
          </p:nvPr>
        </p:nvSpPr>
        <p:spPr>
          <a:xfrm>
            <a:off x="974725" y="2827338"/>
            <a:ext cx="11055350" cy="2497138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r>
              <a:t>Title Text</a:t>
            </a:r>
          </a:p>
        </p:txBody>
      </p:sp>
      <p:sp>
        <p:nvSpPr>
          <p:cNvPr id="204" name="Shape 204"/>
          <p:cNvSpPr>
            <a:spLocks noGrp="1"/>
          </p:cNvSpPr>
          <p:nvPr>
            <p:ph type="body" sz="half" idx="1"/>
          </p:nvPr>
        </p:nvSpPr>
        <p:spPr>
          <a:xfrm>
            <a:off x="1951038" y="5324475"/>
            <a:ext cx="9102726" cy="2898775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indent="0" algn="ctr"/>
            <a:lvl2pPr marL="0" indent="457200" algn="ctr"/>
            <a:lvl3pPr marL="0" indent="914400" algn="ctr"/>
            <a:lvl4pPr marL="0" indent="1371600" algn="ctr"/>
            <a:lvl5pPr marL="0" indent="1828800"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5" name="Shape 2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/>
          </p:cNvSpPr>
          <p:nvPr>
            <p:ph type="title"/>
          </p:nvPr>
        </p:nvSpPr>
        <p:spPr>
          <a:xfrm>
            <a:off x="1104900" y="6248400"/>
            <a:ext cx="10795000" cy="1397000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r>
              <a:t>Title Text</a:t>
            </a:r>
          </a:p>
        </p:txBody>
      </p:sp>
      <p:sp>
        <p:nvSpPr>
          <p:cNvPr id="213" name="Shape 213"/>
          <p:cNvSpPr>
            <a:spLocks noGrp="1"/>
          </p:cNvSpPr>
          <p:nvPr>
            <p:ph type="body" sz="quarter" idx="1"/>
          </p:nvPr>
        </p:nvSpPr>
        <p:spPr>
          <a:xfrm>
            <a:off x="1104900" y="7632700"/>
            <a:ext cx="10795000" cy="1092200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4" name="Shape 2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/>
          </p:cNvSpPr>
          <p:nvPr>
            <p:ph type="title"/>
          </p:nvPr>
        </p:nvSpPr>
        <p:spPr>
          <a:xfrm>
            <a:off x="1027112" y="6267450"/>
            <a:ext cx="11053763" cy="3486150"/>
          </a:xfrm>
          <a:prstGeom prst="rect">
            <a:avLst/>
          </a:prstGeom>
        </p:spPr>
        <p:txBody>
          <a:bodyPr lIns="50800" tIns="50800" rIns="50800" bIns="50800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222" name="Shape 222"/>
          <p:cNvSpPr>
            <a:spLocks noGrp="1"/>
          </p:cNvSpPr>
          <p:nvPr>
            <p:ph type="body" sz="half" idx="1"/>
          </p:nvPr>
        </p:nvSpPr>
        <p:spPr>
          <a:xfrm>
            <a:off x="1027112" y="1695450"/>
            <a:ext cx="11053763" cy="4572000"/>
          </a:xfrm>
          <a:prstGeom prst="rect">
            <a:avLst/>
          </a:prstGeom>
        </p:spPr>
        <p:txBody>
          <a:bodyPr lIns="50800" tIns="50800" rIns="50800" bIns="50800" anchor="b"/>
          <a:lstStyle>
            <a:lvl1pPr marL="0" indent="0">
              <a:defRPr sz="2000"/>
            </a:lvl1pPr>
            <a:lvl2pPr marL="0" indent="457200">
              <a:defRPr sz="2000"/>
            </a:lvl2pPr>
            <a:lvl3pPr marL="0" indent="914400">
              <a:defRPr sz="2000"/>
            </a:lvl3pPr>
            <a:lvl4pPr marL="0" indent="1371600">
              <a:defRPr sz="2000"/>
            </a:lvl4pPr>
            <a:lvl5pPr marL="0" indent="1828800"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3" name="Shape 2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wo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/>
          </p:cNvSpPr>
          <p:nvPr>
            <p:ph type="title"/>
          </p:nvPr>
        </p:nvSpPr>
        <p:spPr>
          <a:xfrm>
            <a:off x="1104900" y="6248400"/>
            <a:ext cx="10795000" cy="1397000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r>
              <a:t>Title Text</a:t>
            </a:r>
          </a:p>
        </p:txBody>
      </p:sp>
      <p:sp>
        <p:nvSpPr>
          <p:cNvPr id="231" name="Shape 231"/>
          <p:cNvSpPr>
            <a:spLocks noGrp="1"/>
          </p:cNvSpPr>
          <p:nvPr>
            <p:ph type="body" sz="quarter" idx="1"/>
          </p:nvPr>
        </p:nvSpPr>
        <p:spPr>
          <a:xfrm>
            <a:off x="1104900" y="7632700"/>
            <a:ext cx="5321300" cy="1092200"/>
          </a:xfrm>
          <a:prstGeom prst="rect">
            <a:avLst/>
          </a:prstGeom>
        </p:spPr>
        <p:txBody>
          <a:bodyPr lIns="50800" tIns="50800" rIns="50800" bIns="50800" anchor="ctr"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2" name="Shape 2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Comparis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/>
          </p:cNvSpPr>
          <p:nvPr>
            <p:ph type="title"/>
          </p:nvPr>
        </p:nvSpPr>
        <p:spPr>
          <a:xfrm>
            <a:off x="650875" y="365228"/>
            <a:ext cx="11703050" cy="1676194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r>
              <a:t>Title Text</a:t>
            </a:r>
          </a:p>
        </p:txBody>
      </p:sp>
      <p:sp>
        <p:nvSpPr>
          <p:cNvPr id="240" name="Shape 240"/>
          <p:cNvSpPr>
            <a:spLocks noGrp="1"/>
          </p:cNvSpPr>
          <p:nvPr>
            <p:ph type="body" sz="quarter" idx="1"/>
          </p:nvPr>
        </p:nvSpPr>
        <p:spPr>
          <a:xfrm>
            <a:off x="650874" y="2041421"/>
            <a:ext cx="5745164" cy="1051030"/>
          </a:xfrm>
          <a:prstGeom prst="rect">
            <a:avLst/>
          </a:prstGeom>
        </p:spPr>
        <p:txBody>
          <a:bodyPr lIns="50800" tIns="50800" rIns="50800" bIns="50800" anchor="b"/>
          <a:lstStyle>
            <a:lvl1pPr marL="0" indent="0">
              <a:defRPr sz="2400" b="1"/>
            </a:lvl1pPr>
            <a:lvl2pPr marL="0" indent="457200">
              <a:defRPr sz="2400" b="1"/>
            </a:lvl2pPr>
            <a:lvl3pPr marL="0" indent="914400">
              <a:defRPr sz="2400" b="1"/>
            </a:lvl3pPr>
            <a:lvl4pPr marL="0" indent="1371600">
              <a:defRPr sz="2400" b="1"/>
            </a:lvl4pPr>
            <a:lvl5pPr marL="0" indent="1828800"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1" name="Shape 2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/>
          </p:cNvSpPr>
          <p:nvPr>
            <p:ph type="title"/>
          </p:nvPr>
        </p:nvSpPr>
        <p:spPr>
          <a:xfrm>
            <a:off x="1104900" y="6248400"/>
            <a:ext cx="10795000" cy="1397000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r>
              <a:t>Title Text</a:t>
            </a:r>
          </a:p>
        </p:txBody>
      </p:sp>
      <p:sp>
        <p:nvSpPr>
          <p:cNvPr id="249" name="Shape 2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1027112" y="6267450"/>
            <a:ext cx="11053763" cy="3486150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half" idx="1"/>
          </p:nvPr>
        </p:nvSpPr>
        <p:spPr>
          <a:xfrm>
            <a:off x="1027112" y="1695450"/>
            <a:ext cx="11053763" cy="4572000"/>
          </a:xfrm>
          <a:prstGeom prst="rect">
            <a:avLst/>
          </a:prstGeom>
        </p:spPr>
        <p:txBody>
          <a:bodyPr anchor="b"/>
          <a:lstStyle>
            <a:lvl1pPr marL="0" indent="0">
              <a:defRPr sz="2000"/>
            </a:lvl1pPr>
            <a:lvl2pPr marL="0" indent="457200">
              <a:defRPr sz="2000"/>
            </a:lvl2pPr>
            <a:lvl3pPr marL="0" indent="914400">
              <a:defRPr sz="2000"/>
            </a:lvl3pPr>
            <a:lvl4pPr marL="0" indent="1371600">
              <a:defRPr sz="2000"/>
            </a:lvl4pPr>
            <a:lvl5pPr marL="0" indent="1828800"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Content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/>
          </p:cNvSpPr>
          <p:nvPr>
            <p:ph type="title"/>
          </p:nvPr>
        </p:nvSpPr>
        <p:spPr>
          <a:xfrm>
            <a:off x="650875" y="0"/>
            <a:ext cx="4278313" cy="2041525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264" name="Shape 264"/>
          <p:cNvSpPr>
            <a:spLocks noGrp="1"/>
          </p:cNvSpPr>
          <p:nvPr>
            <p:ph type="body" idx="1"/>
          </p:nvPr>
        </p:nvSpPr>
        <p:spPr>
          <a:xfrm>
            <a:off x="5084762" y="0"/>
            <a:ext cx="7269163" cy="9101138"/>
          </a:xfrm>
          <a:prstGeom prst="rect">
            <a:avLst/>
          </a:prstGeom>
        </p:spPr>
        <p:txBody>
          <a:bodyPr lIns="50800" tIns="50800" rIns="50800" bIns="50800" anchor="ctr"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5" name="Shape 2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Picture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/>
          </p:cNvSpPr>
          <p:nvPr>
            <p:ph type="title"/>
          </p:nvPr>
        </p:nvSpPr>
        <p:spPr>
          <a:xfrm>
            <a:off x="2549525" y="4389438"/>
            <a:ext cx="7802564" cy="3244851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273" name="Shape 273"/>
          <p:cNvSpPr>
            <a:spLocks noGrp="1"/>
          </p:cNvSpPr>
          <p:nvPr>
            <p:ph type="body" sz="quarter" idx="1"/>
          </p:nvPr>
        </p:nvSpPr>
        <p:spPr>
          <a:xfrm>
            <a:off x="2549525" y="7634288"/>
            <a:ext cx="7802564" cy="1144588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indent="0">
              <a:defRPr sz="1400"/>
            </a:lvl1pPr>
            <a:lvl2pPr marL="0" indent="457200">
              <a:defRPr sz="1400"/>
            </a:lvl2pPr>
            <a:lvl3pPr marL="0" indent="914400">
              <a:defRPr sz="1400"/>
            </a:lvl3pPr>
            <a:lvl4pPr marL="0" indent="1371600">
              <a:defRPr sz="1400"/>
            </a:lvl4pPr>
            <a:lvl5pPr marL="0" indent="1828800"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4" name="Shape 2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Vertical Tex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/>
          </p:cNvSpPr>
          <p:nvPr>
            <p:ph type="title"/>
          </p:nvPr>
        </p:nvSpPr>
        <p:spPr>
          <a:xfrm>
            <a:off x="1104900" y="6248400"/>
            <a:ext cx="10795000" cy="1397000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r>
              <a:t>Title Text</a:t>
            </a:r>
          </a:p>
        </p:txBody>
      </p:sp>
      <p:sp>
        <p:nvSpPr>
          <p:cNvPr id="282" name="Shape 282"/>
          <p:cNvSpPr>
            <a:spLocks noGrp="1"/>
          </p:cNvSpPr>
          <p:nvPr>
            <p:ph type="body" sz="quarter" idx="1"/>
          </p:nvPr>
        </p:nvSpPr>
        <p:spPr>
          <a:xfrm>
            <a:off x="1104900" y="7632700"/>
            <a:ext cx="10795000" cy="1092200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3" name="Shape 28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Vertical Title and Tex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/>
          </p:cNvSpPr>
          <p:nvPr>
            <p:ph type="title"/>
          </p:nvPr>
        </p:nvSpPr>
        <p:spPr>
          <a:xfrm>
            <a:off x="9201150" y="5219700"/>
            <a:ext cx="2698750" cy="4533900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r>
              <a:t>Title Text</a:t>
            </a:r>
          </a:p>
        </p:txBody>
      </p:sp>
      <p:sp>
        <p:nvSpPr>
          <p:cNvPr id="291" name="Shape 291"/>
          <p:cNvSpPr>
            <a:spLocks noGrp="1"/>
          </p:cNvSpPr>
          <p:nvPr>
            <p:ph type="body" sz="half" idx="1"/>
          </p:nvPr>
        </p:nvSpPr>
        <p:spPr>
          <a:xfrm>
            <a:off x="1104900" y="5219700"/>
            <a:ext cx="7943850" cy="4533900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2" name="Shape 29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/>
          </p:cNvSpPr>
          <p:nvPr>
            <p:ph type="title"/>
          </p:nvPr>
        </p:nvSpPr>
        <p:spPr>
          <a:xfrm>
            <a:off x="974725" y="2827338"/>
            <a:ext cx="11055350" cy="2497138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r>
              <a:t>Title Text</a:t>
            </a:r>
          </a:p>
        </p:txBody>
      </p:sp>
      <p:sp>
        <p:nvSpPr>
          <p:cNvPr id="300" name="Shape 300"/>
          <p:cNvSpPr>
            <a:spLocks noGrp="1"/>
          </p:cNvSpPr>
          <p:nvPr>
            <p:ph type="body" sz="half" idx="1"/>
          </p:nvPr>
        </p:nvSpPr>
        <p:spPr>
          <a:xfrm>
            <a:off x="1951038" y="5324475"/>
            <a:ext cx="9102726" cy="2898775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indent="0" algn="ctr"/>
            <a:lvl2pPr marL="0" indent="457200" algn="ctr"/>
            <a:lvl3pPr marL="0" indent="914400" algn="ctr"/>
            <a:lvl4pPr marL="0" indent="1371600" algn="ctr"/>
            <a:lvl5pPr marL="0" indent="1828800"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1" name="Shape 30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>
            <a:spLocks noGrp="1"/>
          </p:cNvSpPr>
          <p:nvPr>
            <p:ph type="title"/>
          </p:nvPr>
        </p:nvSpPr>
        <p:spPr>
          <a:xfrm>
            <a:off x="1104900" y="539495"/>
            <a:ext cx="10795000" cy="2426210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r>
              <a:t>Title Text</a:t>
            </a:r>
          </a:p>
        </p:txBody>
      </p:sp>
      <p:sp>
        <p:nvSpPr>
          <p:cNvPr id="309" name="Shape 309"/>
          <p:cNvSpPr>
            <a:spLocks noGrp="1"/>
          </p:cNvSpPr>
          <p:nvPr>
            <p:ph type="body" idx="1"/>
          </p:nvPr>
        </p:nvSpPr>
        <p:spPr>
          <a:xfrm>
            <a:off x="1104900" y="2965704"/>
            <a:ext cx="10795000" cy="5828793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0" name="Shape 3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>
            <a:spLocks noGrp="1"/>
          </p:cNvSpPr>
          <p:nvPr>
            <p:ph type="title"/>
          </p:nvPr>
        </p:nvSpPr>
        <p:spPr>
          <a:xfrm>
            <a:off x="1027112" y="6267450"/>
            <a:ext cx="11053763" cy="3486150"/>
          </a:xfrm>
          <a:prstGeom prst="rect">
            <a:avLst/>
          </a:prstGeom>
        </p:spPr>
        <p:txBody>
          <a:bodyPr lIns="50800" tIns="50800" rIns="50800" bIns="50800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18" name="Shape 318"/>
          <p:cNvSpPr>
            <a:spLocks noGrp="1"/>
          </p:cNvSpPr>
          <p:nvPr>
            <p:ph type="body" sz="half" idx="1"/>
          </p:nvPr>
        </p:nvSpPr>
        <p:spPr>
          <a:xfrm>
            <a:off x="1027112" y="1695450"/>
            <a:ext cx="11053763" cy="4572000"/>
          </a:xfrm>
          <a:prstGeom prst="rect">
            <a:avLst/>
          </a:prstGeom>
        </p:spPr>
        <p:txBody>
          <a:bodyPr lIns="50800" tIns="50800" rIns="50800" bIns="50800" anchor="b"/>
          <a:lstStyle>
            <a:lvl1pPr marL="0" indent="0">
              <a:defRPr sz="2000"/>
            </a:lvl1pPr>
            <a:lvl2pPr marL="0" indent="457200">
              <a:defRPr sz="2000"/>
            </a:lvl2pPr>
            <a:lvl3pPr marL="0" indent="914400">
              <a:defRPr sz="2000"/>
            </a:lvl3pPr>
            <a:lvl4pPr marL="0" indent="1371600">
              <a:defRPr sz="2000"/>
            </a:lvl4pPr>
            <a:lvl5pPr marL="0" indent="1828800"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9" name="Shape 3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>
            <a:spLocks noGrp="1"/>
          </p:cNvSpPr>
          <p:nvPr>
            <p:ph type="title"/>
          </p:nvPr>
        </p:nvSpPr>
        <p:spPr>
          <a:xfrm>
            <a:off x="1104900" y="539495"/>
            <a:ext cx="10795000" cy="2426210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r>
              <a:t>Title Text</a:t>
            </a:r>
          </a:p>
        </p:txBody>
      </p:sp>
      <p:sp>
        <p:nvSpPr>
          <p:cNvPr id="327" name="Shape 327"/>
          <p:cNvSpPr>
            <a:spLocks noGrp="1"/>
          </p:cNvSpPr>
          <p:nvPr>
            <p:ph type="body" sz="half" idx="1"/>
          </p:nvPr>
        </p:nvSpPr>
        <p:spPr>
          <a:xfrm>
            <a:off x="1104900" y="2965704"/>
            <a:ext cx="5321300" cy="5828793"/>
          </a:xfrm>
          <a:prstGeom prst="rect">
            <a:avLst/>
          </a:prstGeom>
        </p:spPr>
        <p:txBody>
          <a:bodyPr lIns="50800" tIns="50800" rIns="50800" bIns="50800" anchor="ctr"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8" name="Shape 3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>
            <a:spLocks noGrp="1"/>
          </p:cNvSpPr>
          <p:nvPr>
            <p:ph type="title"/>
          </p:nvPr>
        </p:nvSpPr>
        <p:spPr>
          <a:xfrm>
            <a:off x="650875" y="365228"/>
            <a:ext cx="11703050" cy="1676194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r>
              <a:t>Title Text</a:t>
            </a:r>
          </a:p>
        </p:txBody>
      </p:sp>
      <p:sp>
        <p:nvSpPr>
          <p:cNvPr id="336" name="Shape 336"/>
          <p:cNvSpPr>
            <a:spLocks noGrp="1"/>
          </p:cNvSpPr>
          <p:nvPr>
            <p:ph type="body" sz="quarter" idx="1"/>
          </p:nvPr>
        </p:nvSpPr>
        <p:spPr>
          <a:xfrm>
            <a:off x="650874" y="2041421"/>
            <a:ext cx="5745164" cy="1051030"/>
          </a:xfrm>
          <a:prstGeom prst="rect">
            <a:avLst/>
          </a:prstGeom>
        </p:spPr>
        <p:txBody>
          <a:bodyPr lIns="50800" tIns="50800" rIns="50800" bIns="50800" anchor="b"/>
          <a:lstStyle>
            <a:lvl1pPr marL="0" indent="0">
              <a:defRPr sz="2400" b="1"/>
            </a:lvl1pPr>
            <a:lvl2pPr marL="0" indent="457200">
              <a:defRPr sz="2400" b="1"/>
            </a:lvl2pPr>
            <a:lvl3pPr marL="0" indent="914400">
              <a:defRPr sz="2400" b="1"/>
            </a:lvl3pPr>
            <a:lvl4pPr marL="0" indent="1371600">
              <a:defRPr sz="2400" b="1"/>
            </a:lvl4pPr>
            <a:lvl5pPr marL="0" indent="1828800"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7" name="Shape 3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>
            <a:spLocks noGrp="1"/>
          </p:cNvSpPr>
          <p:nvPr>
            <p:ph type="title"/>
          </p:nvPr>
        </p:nvSpPr>
        <p:spPr>
          <a:xfrm>
            <a:off x="1104900" y="571500"/>
            <a:ext cx="10795000" cy="2362200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r>
              <a:t>Title Text</a:t>
            </a:r>
          </a:p>
        </p:txBody>
      </p:sp>
      <p:sp>
        <p:nvSpPr>
          <p:cNvPr id="345" name="Shape 3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650875" y="2276475"/>
            <a:ext cx="5775325" cy="74771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>
            <a:spLocks noGrp="1"/>
          </p:cNvSpPr>
          <p:nvPr>
            <p:ph type="title"/>
          </p:nvPr>
        </p:nvSpPr>
        <p:spPr>
          <a:xfrm>
            <a:off x="650875" y="0"/>
            <a:ext cx="4278313" cy="2041525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360" name="Shape 360"/>
          <p:cNvSpPr>
            <a:spLocks noGrp="1"/>
          </p:cNvSpPr>
          <p:nvPr>
            <p:ph type="body" idx="1"/>
          </p:nvPr>
        </p:nvSpPr>
        <p:spPr>
          <a:xfrm>
            <a:off x="5084762" y="0"/>
            <a:ext cx="7269163" cy="9101138"/>
          </a:xfrm>
          <a:prstGeom prst="rect">
            <a:avLst/>
          </a:prstGeom>
        </p:spPr>
        <p:txBody>
          <a:bodyPr lIns="50800" tIns="50800" rIns="50800" bIns="50800" anchor="ctr"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1" name="Shape 3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>
            <a:spLocks noGrp="1"/>
          </p:cNvSpPr>
          <p:nvPr>
            <p:ph type="title"/>
          </p:nvPr>
        </p:nvSpPr>
        <p:spPr>
          <a:xfrm>
            <a:off x="2549525" y="4389438"/>
            <a:ext cx="7802564" cy="3244851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369" name="Shape 369"/>
          <p:cNvSpPr>
            <a:spLocks noGrp="1"/>
          </p:cNvSpPr>
          <p:nvPr>
            <p:ph type="body" sz="quarter" idx="1"/>
          </p:nvPr>
        </p:nvSpPr>
        <p:spPr>
          <a:xfrm>
            <a:off x="2549525" y="7634288"/>
            <a:ext cx="7802564" cy="1144588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indent="0">
              <a:defRPr sz="1400"/>
            </a:lvl1pPr>
            <a:lvl2pPr marL="0" indent="457200">
              <a:defRPr sz="1400"/>
            </a:lvl2pPr>
            <a:lvl3pPr marL="0" indent="914400">
              <a:defRPr sz="1400"/>
            </a:lvl3pPr>
            <a:lvl4pPr marL="0" indent="1371600">
              <a:defRPr sz="1400"/>
            </a:lvl4pPr>
            <a:lvl5pPr marL="0" indent="1828800"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0" name="Shape 3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>
            <a:spLocks noGrp="1"/>
          </p:cNvSpPr>
          <p:nvPr>
            <p:ph type="title"/>
          </p:nvPr>
        </p:nvSpPr>
        <p:spPr>
          <a:xfrm>
            <a:off x="1104900" y="539495"/>
            <a:ext cx="10795000" cy="2426210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r>
              <a:t>Title Text</a:t>
            </a:r>
          </a:p>
        </p:txBody>
      </p:sp>
      <p:sp>
        <p:nvSpPr>
          <p:cNvPr id="378" name="Shape 378"/>
          <p:cNvSpPr>
            <a:spLocks noGrp="1"/>
          </p:cNvSpPr>
          <p:nvPr>
            <p:ph type="body" idx="1"/>
          </p:nvPr>
        </p:nvSpPr>
        <p:spPr>
          <a:xfrm>
            <a:off x="1104900" y="2965704"/>
            <a:ext cx="10795000" cy="5828793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9" name="Shape 37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>
            <a:spLocks noGrp="1"/>
          </p:cNvSpPr>
          <p:nvPr>
            <p:ph type="title"/>
          </p:nvPr>
        </p:nvSpPr>
        <p:spPr>
          <a:xfrm>
            <a:off x="9201150" y="0"/>
            <a:ext cx="2698750" cy="9309100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r>
              <a:t>Title Text</a:t>
            </a:r>
          </a:p>
        </p:txBody>
      </p:sp>
      <p:sp>
        <p:nvSpPr>
          <p:cNvPr id="387" name="Shape 387"/>
          <p:cNvSpPr>
            <a:spLocks noGrp="1"/>
          </p:cNvSpPr>
          <p:nvPr>
            <p:ph type="body" idx="1"/>
          </p:nvPr>
        </p:nvSpPr>
        <p:spPr>
          <a:xfrm>
            <a:off x="1104900" y="0"/>
            <a:ext cx="7943850" cy="9309100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8" name="Shape 3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>
            <a:spLocks noGrp="1"/>
          </p:cNvSpPr>
          <p:nvPr>
            <p:ph type="title"/>
          </p:nvPr>
        </p:nvSpPr>
        <p:spPr>
          <a:xfrm>
            <a:off x="974725" y="592138"/>
            <a:ext cx="11055350" cy="4529137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t>Title Text</a:t>
            </a:r>
          </a:p>
        </p:txBody>
      </p:sp>
      <p:sp>
        <p:nvSpPr>
          <p:cNvPr id="396" name="Shape 396"/>
          <p:cNvSpPr>
            <a:spLocks noGrp="1"/>
          </p:cNvSpPr>
          <p:nvPr>
            <p:ph type="body" sz="half" idx="1"/>
          </p:nvPr>
        </p:nvSpPr>
        <p:spPr>
          <a:xfrm>
            <a:off x="1951038" y="5527675"/>
            <a:ext cx="9102726" cy="4225925"/>
          </a:xfrm>
          <a:prstGeom prst="rect">
            <a:avLst/>
          </a:prstGeom>
        </p:spPr>
        <p:txBody>
          <a:bodyPr lIns="0" tIns="0" rIns="0" bIns="0"/>
          <a:lstStyle>
            <a:lvl1pPr marL="0" indent="0" algn="ctr"/>
            <a:lvl2pPr marL="0" indent="457200" algn="ctr"/>
            <a:lvl3pPr marL="0" indent="914400" algn="ctr"/>
            <a:lvl4pPr marL="0" indent="1371600" algn="ctr"/>
            <a:lvl5pPr marL="0" indent="1828800"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7" name="Shape 3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>
            <a:spLocks noGrp="1"/>
          </p:cNvSpPr>
          <p:nvPr>
            <p:ph type="title"/>
          </p:nvPr>
        </p:nvSpPr>
        <p:spPr>
          <a:xfrm>
            <a:off x="1104900" y="1473200"/>
            <a:ext cx="10795000" cy="355600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t>Title Text</a:t>
            </a:r>
          </a:p>
        </p:txBody>
      </p:sp>
      <p:sp>
        <p:nvSpPr>
          <p:cNvPr id="405" name="Shape 405"/>
          <p:cNvSpPr>
            <a:spLocks noGrp="1"/>
          </p:cNvSpPr>
          <p:nvPr>
            <p:ph type="body" sz="quarter" idx="1"/>
          </p:nvPr>
        </p:nvSpPr>
        <p:spPr>
          <a:xfrm>
            <a:off x="1104900" y="5016500"/>
            <a:ext cx="10795000" cy="2082800"/>
          </a:xfrm>
          <a:prstGeom prst="rect">
            <a:avLst/>
          </a:prstGeom>
        </p:spPr>
        <p:txBody>
          <a:bodyPr lIns="0" tIns="0" rIns="0" bIns="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6" name="Shape 40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>
            <a:spLocks noGrp="1"/>
          </p:cNvSpPr>
          <p:nvPr>
            <p:ph type="title"/>
          </p:nvPr>
        </p:nvSpPr>
        <p:spPr>
          <a:xfrm>
            <a:off x="1027112" y="6267450"/>
            <a:ext cx="11053763" cy="348615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414" name="Shape 414"/>
          <p:cNvSpPr>
            <a:spLocks noGrp="1"/>
          </p:cNvSpPr>
          <p:nvPr>
            <p:ph type="body" sz="half" idx="1"/>
          </p:nvPr>
        </p:nvSpPr>
        <p:spPr>
          <a:xfrm>
            <a:off x="1027112" y="1695450"/>
            <a:ext cx="11053763" cy="4572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defRPr sz="2000"/>
            </a:lvl1pPr>
            <a:lvl2pPr marL="0" indent="457200">
              <a:defRPr sz="2000"/>
            </a:lvl2pPr>
            <a:lvl3pPr marL="0" indent="914400">
              <a:defRPr sz="2000"/>
            </a:lvl3pPr>
            <a:lvl4pPr marL="0" indent="1371600">
              <a:defRPr sz="2000"/>
            </a:lvl4pPr>
            <a:lvl5pPr marL="0" indent="1828800"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5" name="Shape 4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>
            <a:spLocks noGrp="1"/>
          </p:cNvSpPr>
          <p:nvPr>
            <p:ph type="title"/>
          </p:nvPr>
        </p:nvSpPr>
        <p:spPr>
          <a:xfrm>
            <a:off x="1104900" y="1473200"/>
            <a:ext cx="10795000" cy="355600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t>Title Text</a:t>
            </a:r>
          </a:p>
        </p:txBody>
      </p:sp>
      <p:sp>
        <p:nvSpPr>
          <p:cNvPr id="423" name="Shape 423"/>
          <p:cNvSpPr>
            <a:spLocks noGrp="1"/>
          </p:cNvSpPr>
          <p:nvPr>
            <p:ph type="body" sz="quarter" idx="1"/>
          </p:nvPr>
        </p:nvSpPr>
        <p:spPr>
          <a:xfrm>
            <a:off x="1104900" y="5016500"/>
            <a:ext cx="5321300" cy="2082800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4" name="Shape 4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>
            <a:spLocks noGrp="1"/>
          </p:cNvSpPr>
          <p:nvPr>
            <p:ph type="title"/>
          </p:nvPr>
        </p:nvSpPr>
        <p:spPr>
          <a:xfrm>
            <a:off x="650875" y="0"/>
            <a:ext cx="11703050" cy="2016125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t>Title Text</a:t>
            </a:r>
          </a:p>
        </p:txBody>
      </p:sp>
      <p:sp>
        <p:nvSpPr>
          <p:cNvPr id="432" name="Shape 432"/>
          <p:cNvSpPr>
            <a:spLocks noGrp="1"/>
          </p:cNvSpPr>
          <p:nvPr>
            <p:ph type="body" sz="quarter" idx="1"/>
          </p:nvPr>
        </p:nvSpPr>
        <p:spPr>
          <a:xfrm>
            <a:off x="650874" y="2016125"/>
            <a:ext cx="5745164" cy="10763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defRPr sz="2400" b="1"/>
            </a:lvl1pPr>
            <a:lvl2pPr marL="0" indent="457200">
              <a:defRPr sz="2400" b="1"/>
            </a:lvl2pPr>
            <a:lvl3pPr marL="0" indent="914400">
              <a:defRPr sz="2400" b="1"/>
            </a:lvl3pPr>
            <a:lvl4pPr marL="0" indent="1371600">
              <a:defRPr sz="2400" b="1"/>
            </a:lvl4pPr>
            <a:lvl5pPr marL="0" indent="1828800"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3" name="Shape 4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713554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650874" y="2104078"/>
            <a:ext cx="5745164" cy="988373"/>
          </a:xfrm>
          <a:prstGeom prst="rect">
            <a:avLst/>
          </a:prstGeom>
        </p:spPr>
        <p:txBody>
          <a:bodyPr anchor="b"/>
          <a:lstStyle>
            <a:lvl1pPr marL="0" indent="0">
              <a:defRPr sz="2400" b="1"/>
            </a:lvl1pPr>
            <a:lvl2pPr marL="0" indent="457200">
              <a:defRPr sz="2400" b="1"/>
            </a:lvl2pPr>
            <a:lvl3pPr marL="0" indent="914400">
              <a:defRPr sz="2400" b="1"/>
            </a:lvl3pPr>
            <a:lvl4pPr marL="0" indent="1371600">
              <a:defRPr sz="2400" b="1"/>
            </a:lvl4pPr>
            <a:lvl5pPr marL="0" indent="1828800"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>
            <a:spLocks noGrp="1"/>
          </p:cNvSpPr>
          <p:nvPr>
            <p:ph type="title"/>
          </p:nvPr>
        </p:nvSpPr>
        <p:spPr>
          <a:xfrm>
            <a:off x="1104900" y="1473200"/>
            <a:ext cx="10795000" cy="355600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t>Title Text</a:t>
            </a:r>
          </a:p>
        </p:txBody>
      </p:sp>
      <p:sp>
        <p:nvSpPr>
          <p:cNvPr id="441" name="Shape 4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>
            <a:spLocks noGrp="1"/>
          </p:cNvSpPr>
          <p:nvPr>
            <p:ph type="title"/>
          </p:nvPr>
        </p:nvSpPr>
        <p:spPr>
          <a:xfrm>
            <a:off x="650875" y="0"/>
            <a:ext cx="4278313" cy="204152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456" name="Shape 456"/>
          <p:cNvSpPr>
            <a:spLocks noGrp="1"/>
          </p:cNvSpPr>
          <p:nvPr>
            <p:ph type="body" idx="1"/>
          </p:nvPr>
        </p:nvSpPr>
        <p:spPr>
          <a:xfrm>
            <a:off x="5084762" y="388937"/>
            <a:ext cx="7269163" cy="9364663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7" name="Shape 4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>
            <a:spLocks noGrp="1"/>
          </p:cNvSpPr>
          <p:nvPr>
            <p:ph type="title"/>
          </p:nvPr>
        </p:nvSpPr>
        <p:spPr>
          <a:xfrm>
            <a:off x="2549525" y="4389438"/>
            <a:ext cx="7802564" cy="3244851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465" name="Shape 465"/>
          <p:cNvSpPr>
            <a:spLocks noGrp="1"/>
          </p:cNvSpPr>
          <p:nvPr>
            <p:ph type="body" sz="quarter" idx="1"/>
          </p:nvPr>
        </p:nvSpPr>
        <p:spPr>
          <a:xfrm>
            <a:off x="2549525" y="7634288"/>
            <a:ext cx="7802564" cy="21193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400"/>
            </a:lvl1pPr>
            <a:lvl2pPr marL="0" indent="457200">
              <a:defRPr sz="1400"/>
            </a:lvl2pPr>
            <a:lvl3pPr marL="0" indent="914400">
              <a:defRPr sz="1400"/>
            </a:lvl3pPr>
            <a:lvl4pPr marL="0" indent="1371600">
              <a:defRPr sz="1400"/>
            </a:lvl4pPr>
            <a:lvl5pPr marL="0" indent="1828800"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6" name="Shape 46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>
            <a:spLocks noGrp="1"/>
          </p:cNvSpPr>
          <p:nvPr>
            <p:ph type="title"/>
          </p:nvPr>
        </p:nvSpPr>
        <p:spPr>
          <a:xfrm>
            <a:off x="1104900" y="1473200"/>
            <a:ext cx="10795000" cy="355600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t>Title Text</a:t>
            </a:r>
          </a:p>
        </p:txBody>
      </p:sp>
      <p:sp>
        <p:nvSpPr>
          <p:cNvPr id="474" name="Shape 474"/>
          <p:cNvSpPr>
            <a:spLocks noGrp="1"/>
          </p:cNvSpPr>
          <p:nvPr>
            <p:ph type="body" sz="quarter" idx="1"/>
          </p:nvPr>
        </p:nvSpPr>
        <p:spPr>
          <a:xfrm>
            <a:off x="1104900" y="5016500"/>
            <a:ext cx="10795000" cy="2082800"/>
          </a:xfrm>
          <a:prstGeom prst="rect">
            <a:avLst/>
          </a:prstGeom>
        </p:spPr>
        <p:txBody>
          <a:bodyPr lIns="0" tIns="0" rIns="0" bIns="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5" name="Shape 4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/>
          </p:cNvSpPr>
          <p:nvPr>
            <p:ph type="title"/>
          </p:nvPr>
        </p:nvSpPr>
        <p:spPr>
          <a:xfrm>
            <a:off x="9201150" y="0"/>
            <a:ext cx="2698750" cy="709930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t>Title Text</a:t>
            </a:r>
          </a:p>
        </p:txBody>
      </p:sp>
      <p:sp>
        <p:nvSpPr>
          <p:cNvPr id="483" name="Shape 483"/>
          <p:cNvSpPr>
            <a:spLocks noGrp="1"/>
          </p:cNvSpPr>
          <p:nvPr>
            <p:ph type="body" idx="1"/>
          </p:nvPr>
        </p:nvSpPr>
        <p:spPr>
          <a:xfrm>
            <a:off x="1104900" y="1473200"/>
            <a:ext cx="7943850" cy="8064500"/>
          </a:xfrm>
          <a:prstGeom prst="rect">
            <a:avLst/>
          </a:prstGeom>
        </p:spPr>
        <p:txBody>
          <a:bodyPr lIns="0" tIns="0" rIns="0" bIns="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4" name="Shape 4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88531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xfrm>
            <a:off x="650875" y="0"/>
            <a:ext cx="4278313" cy="20415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2" name="Shape 72"/>
          <p:cNvSpPr>
            <a:spLocks noGrp="1"/>
          </p:cNvSpPr>
          <p:nvPr>
            <p:ph type="body" idx="1"/>
          </p:nvPr>
        </p:nvSpPr>
        <p:spPr>
          <a:xfrm>
            <a:off x="5084762" y="388937"/>
            <a:ext cx="7269163" cy="93646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Shape 7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xfrm>
            <a:off x="2549525" y="4389438"/>
            <a:ext cx="7802564" cy="32448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1" name="Shape 81"/>
          <p:cNvSpPr>
            <a:spLocks noGrp="1"/>
          </p:cNvSpPr>
          <p:nvPr>
            <p:ph type="body" sz="quarter" idx="1"/>
          </p:nvPr>
        </p:nvSpPr>
        <p:spPr>
          <a:xfrm>
            <a:off x="2549525" y="7634288"/>
            <a:ext cx="7802564" cy="2119313"/>
          </a:xfrm>
          <a:prstGeom prst="rect">
            <a:avLst/>
          </a:prstGeom>
        </p:spPr>
        <p:txBody>
          <a:bodyPr/>
          <a:lstStyle>
            <a:lvl1pPr marL="0" indent="0">
              <a:defRPr sz="1400"/>
            </a:lvl1pPr>
            <a:lvl2pPr marL="0" indent="457200">
              <a:defRPr sz="1400"/>
            </a:lvl2pPr>
            <a:lvl3pPr marL="0" indent="914400">
              <a:defRPr sz="1400"/>
            </a:lvl3pPr>
            <a:lvl4pPr marL="0" indent="1371600">
              <a:defRPr sz="1400"/>
            </a:lvl4pPr>
            <a:lvl5pPr marL="0" indent="1828800"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Shape 8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885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50875" y="2276475"/>
            <a:ext cx="11703050" cy="7477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9320107" y="8779792"/>
            <a:ext cx="3034454" cy="52070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4F4A37"/>
                </a:solidFill>
                <a:uFill>
                  <a:solidFill>
                    <a:srgbClr val="4F4A37"/>
                  </a:solidFill>
                </a:u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714D3A"/>
          </a:solidFill>
          <a:uFill>
            <a:solidFill>
              <a:srgbClr val="714D3A"/>
            </a:solidFill>
          </a:uFill>
          <a:latin typeface="+mn-lt"/>
          <a:ea typeface="+mn-ea"/>
          <a:cs typeface="+mn-cs"/>
          <a:sym typeface="Dido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714D3A"/>
          </a:solidFill>
          <a:uFill>
            <a:solidFill>
              <a:srgbClr val="714D3A"/>
            </a:solidFill>
          </a:uFill>
          <a:latin typeface="+mn-lt"/>
          <a:ea typeface="+mn-ea"/>
          <a:cs typeface="+mn-cs"/>
          <a:sym typeface="Dido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714D3A"/>
          </a:solidFill>
          <a:uFill>
            <a:solidFill>
              <a:srgbClr val="714D3A"/>
            </a:solidFill>
          </a:uFill>
          <a:latin typeface="+mn-lt"/>
          <a:ea typeface="+mn-ea"/>
          <a:cs typeface="+mn-cs"/>
          <a:sym typeface="Dido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714D3A"/>
          </a:solidFill>
          <a:uFill>
            <a:solidFill>
              <a:srgbClr val="714D3A"/>
            </a:solidFill>
          </a:uFill>
          <a:latin typeface="+mn-lt"/>
          <a:ea typeface="+mn-ea"/>
          <a:cs typeface="+mn-cs"/>
          <a:sym typeface="Dido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714D3A"/>
          </a:solidFill>
          <a:uFill>
            <a:solidFill>
              <a:srgbClr val="714D3A"/>
            </a:solidFill>
          </a:uFill>
          <a:latin typeface="+mn-lt"/>
          <a:ea typeface="+mn-ea"/>
          <a:cs typeface="+mn-cs"/>
          <a:sym typeface="Didot"/>
        </a:defRPr>
      </a:lvl5pPr>
      <a:lvl6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714D3A"/>
          </a:solidFill>
          <a:uFill>
            <a:solidFill>
              <a:srgbClr val="714D3A"/>
            </a:solidFill>
          </a:uFill>
          <a:latin typeface="+mn-lt"/>
          <a:ea typeface="+mn-ea"/>
          <a:cs typeface="+mn-cs"/>
          <a:sym typeface="Didot"/>
        </a:defRPr>
      </a:lvl6pPr>
      <a:lvl7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714D3A"/>
          </a:solidFill>
          <a:uFill>
            <a:solidFill>
              <a:srgbClr val="714D3A"/>
            </a:solidFill>
          </a:uFill>
          <a:latin typeface="+mn-lt"/>
          <a:ea typeface="+mn-ea"/>
          <a:cs typeface="+mn-cs"/>
          <a:sym typeface="Didot"/>
        </a:defRPr>
      </a:lvl7pPr>
      <a:lvl8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714D3A"/>
          </a:solidFill>
          <a:uFill>
            <a:solidFill>
              <a:srgbClr val="714D3A"/>
            </a:solidFill>
          </a:uFill>
          <a:latin typeface="+mn-lt"/>
          <a:ea typeface="+mn-ea"/>
          <a:cs typeface="+mn-cs"/>
          <a:sym typeface="Dido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714D3A"/>
          </a:solidFill>
          <a:uFill>
            <a:solidFill>
              <a:srgbClr val="714D3A"/>
            </a:solidFill>
          </a:uFill>
          <a:latin typeface="+mn-lt"/>
          <a:ea typeface="+mn-ea"/>
          <a:cs typeface="+mn-cs"/>
          <a:sym typeface="Didot"/>
        </a:defRPr>
      </a:lvl9pPr>
    </p:titleStyle>
    <p:bodyStyle>
      <a:lvl1pPr marL="342900" marR="0" indent="-3429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ln>
            <a:noFill/>
          </a:ln>
          <a:solidFill>
            <a:srgbClr val="4F4A37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1pPr>
      <a:lvl2pPr marL="342900" marR="0" indent="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ln>
            <a:noFill/>
          </a:ln>
          <a:solidFill>
            <a:srgbClr val="4F4A37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2pPr>
      <a:lvl3pPr marL="342900" marR="0" indent="3429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ln>
            <a:noFill/>
          </a:ln>
          <a:solidFill>
            <a:srgbClr val="4F4A37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3pPr>
      <a:lvl4pPr marL="342900" marR="0" indent="6858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ln>
            <a:noFill/>
          </a:ln>
          <a:solidFill>
            <a:srgbClr val="4F4A37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4pPr>
      <a:lvl5pPr marL="342900" marR="0" indent="10287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ln>
            <a:noFill/>
          </a:ln>
          <a:solidFill>
            <a:srgbClr val="4F4A37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5pPr>
      <a:lvl6pPr marL="342900" marR="0" indent="14859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ln>
            <a:noFill/>
          </a:ln>
          <a:solidFill>
            <a:srgbClr val="4F4A37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6pPr>
      <a:lvl7pPr marL="342900" marR="0" indent="19431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ln>
            <a:noFill/>
          </a:ln>
          <a:solidFill>
            <a:srgbClr val="4F4A37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7pPr>
      <a:lvl8pPr marL="342900" marR="0" indent="24003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ln>
            <a:noFill/>
          </a:ln>
          <a:solidFill>
            <a:srgbClr val="4F4A37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8pPr>
      <a:lvl9pPr marL="342900" marR="0" indent="2857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ln>
            <a:noFill/>
          </a:ln>
          <a:solidFill>
            <a:srgbClr val="4F4A37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1pPr>
      <a:lvl2pPr marL="0" marR="0" indent="3429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2pPr>
      <a:lvl3pPr marL="0" marR="0" indent="685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3pPr>
      <a:lvl4pPr marL="0" marR="0" indent="10287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4pPr>
      <a:lvl5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5pPr>
      <a:lvl6pPr marL="0" marR="0" indent="2286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6pPr>
      <a:lvl7pPr marL="0" marR="0" indent="2743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7pPr>
      <a:lvl8pPr marL="0" marR="0" indent="3200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8pPr>
      <a:lvl9pPr marL="0" marR="0" indent="3657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" name="image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74900" y="355600"/>
            <a:ext cx="7861300" cy="6045200"/>
          </a:xfrm>
          <a:prstGeom prst="rect">
            <a:avLst/>
          </a:prstGeom>
          <a:ln w="12700">
            <a:miter lim="400000"/>
          </a:ln>
        </p:spPr>
      </p:pic>
      <p:sp>
        <p:nvSpPr>
          <p:cNvPr id="494" name="Shape 49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t>Bumps2babies</a:t>
            </a:r>
          </a:p>
        </p:txBody>
      </p:sp>
      <p:sp>
        <p:nvSpPr>
          <p:cNvPr id="495" name="Shape 49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519937">
              <a:spcBef>
                <a:spcPts val="0"/>
              </a:spcBef>
              <a:defRPr sz="2314" i="1">
                <a:latin typeface="Zapfino"/>
                <a:ea typeface="Zapfino"/>
                <a:cs typeface="Zapfino"/>
                <a:sym typeface="Zapfino"/>
              </a:defRPr>
            </a:lvl1pPr>
          </a:lstStyle>
          <a:p>
            <a:pPr>
              <a:defRPr sz="4093" i="0">
                <a:latin typeface="+mn-lt"/>
                <a:ea typeface="+mn-ea"/>
                <a:cs typeface="+mn-cs"/>
                <a:sym typeface="Didot"/>
              </a:defRPr>
            </a:pPr>
            <a:r>
              <a:rPr sz="2314" i="1">
                <a:latin typeface="Zapfino"/>
                <a:ea typeface="Zapfino"/>
                <a:cs typeface="Zapfino"/>
                <a:sym typeface="Zapfino"/>
              </a:rPr>
              <a:t>The School of Antenatal Educators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/>
          <p:nvPr/>
        </p:nvSpPr>
        <p:spPr>
          <a:xfrm>
            <a:off x="1462087" y="1636713"/>
            <a:ext cx="10440988" cy="5985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defRPr sz="4600">
                <a:solidFill>
                  <a:srgbClr val="4F4A37"/>
                </a:solidFill>
                <a:uFill>
                  <a:solidFill>
                    <a:srgbClr val="4F4A37"/>
                  </a:solidFill>
                </a:uFill>
              </a:defRPr>
            </a:pPr>
            <a:r>
              <a:rPr sz="3600" i="1"/>
              <a:t>Written Communication </a:t>
            </a:r>
            <a:r>
              <a:rPr sz="2800" i="1"/>
              <a:t>is most common form of communication being used</a:t>
            </a:r>
          </a:p>
          <a:p>
            <a:pPr algn="l">
              <a:defRPr sz="4600">
                <a:solidFill>
                  <a:srgbClr val="4F4A37"/>
                </a:solidFill>
                <a:uFill>
                  <a:solidFill>
                    <a:srgbClr val="4F4A37"/>
                  </a:solidFill>
                </a:uFill>
              </a:defRPr>
            </a:pPr>
            <a:endParaRPr i="1"/>
          </a:p>
          <a:p>
            <a:pPr algn="l">
              <a:defRPr sz="4600">
                <a:solidFill>
                  <a:srgbClr val="4F4A37"/>
                </a:solidFill>
                <a:uFill>
                  <a:solidFill>
                    <a:srgbClr val="4F4A37"/>
                  </a:solidFill>
                </a:uFill>
              </a:defRPr>
            </a:pPr>
            <a:r>
              <a:rPr sz="3600" i="1"/>
              <a:t>Advantages of written communication :</a:t>
            </a:r>
          </a:p>
          <a:p>
            <a:pPr algn="l">
              <a:defRPr sz="4600">
                <a:solidFill>
                  <a:srgbClr val="4F4A37"/>
                </a:solidFill>
                <a:uFill>
                  <a:solidFill>
                    <a:srgbClr val="4F4A37"/>
                  </a:solidFill>
                </a:uFill>
              </a:defRPr>
            </a:pPr>
            <a:r>
              <a:t/>
            </a:r>
            <a:br/>
            <a:r>
              <a:rPr sz="3600" i="1"/>
              <a:t>Messages can be edited and revised many time before information is given – giving accuracy of information.</a:t>
            </a:r>
            <a:br>
              <a:rPr sz="3600" i="1"/>
            </a:br>
            <a:r>
              <a:rPr sz="3600" i="1"/>
              <a:t>Written communication provides a record and can be saved for later study.</a:t>
            </a:r>
            <a:br>
              <a:rPr sz="3600" i="1"/>
            </a:br>
            <a:r>
              <a:rPr sz="3600" i="1"/>
              <a:t>A written message enables receiver to fully understand </a:t>
            </a:r>
          </a:p>
        </p:txBody>
      </p:sp>
      <p:pic>
        <p:nvPicPr>
          <p:cNvPr id="533" name="image14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86950" y="7329488"/>
            <a:ext cx="2466975" cy="18478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/>
          <p:nvPr/>
        </p:nvSpPr>
        <p:spPr>
          <a:xfrm>
            <a:off x="1389062" y="915987"/>
            <a:ext cx="10153651" cy="71917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defRPr>
                <a:solidFill>
                  <a:srgbClr val="4F4A37"/>
                </a:solidFill>
                <a:uFill>
                  <a:solidFill>
                    <a:srgbClr val="4F4A37"/>
                  </a:solidFill>
                </a:uFill>
              </a:defRPr>
            </a:pPr>
            <a:r>
              <a:rPr sz="4400"/>
              <a:t>Nonverbal communication is the sending or receiving of wordless messages. We can say that communication other than oral and written, such as </a:t>
            </a:r>
          </a:p>
          <a:p>
            <a:pPr marL="698500" indent="-698500" algn="l">
              <a:buClr>
                <a:srgbClr val="876552"/>
              </a:buClr>
              <a:buSzPct val="100000"/>
              <a:buFont typeface="Arial"/>
              <a:buChar char="•"/>
              <a:defRPr>
                <a:solidFill>
                  <a:srgbClr val="4F4A37"/>
                </a:solidFill>
                <a:uFill>
                  <a:solidFill>
                    <a:srgbClr val="4F4A37"/>
                  </a:solidFill>
                </a:uFill>
              </a:defRPr>
            </a:pPr>
            <a:r>
              <a:rPr sz="4400" b="1"/>
              <a:t>Gesture</a:t>
            </a:r>
            <a:endParaRPr sz="4400"/>
          </a:p>
          <a:p>
            <a:pPr marL="698500" indent="-698500" algn="l">
              <a:buClr>
                <a:srgbClr val="876552"/>
              </a:buClr>
              <a:buSzPct val="100000"/>
              <a:buFont typeface="Arial"/>
              <a:buChar char="•"/>
              <a:defRPr>
                <a:solidFill>
                  <a:srgbClr val="4F4A37"/>
                </a:solidFill>
                <a:uFill>
                  <a:solidFill>
                    <a:srgbClr val="4F4A37"/>
                  </a:solidFill>
                </a:uFill>
              </a:defRPr>
            </a:pPr>
            <a:r>
              <a:rPr sz="4400" b="1"/>
              <a:t>body language</a:t>
            </a:r>
            <a:endParaRPr sz="4400"/>
          </a:p>
          <a:p>
            <a:pPr marL="698500" indent="-698500" algn="l">
              <a:buClr>
                <a:srgbClr val="876552"/>
              </a:buClr>
              <a:buSzPct val="100000"/>
              <a:buFont typeface="Arial"/>
              <a:buChar char="•"/>
              <a:defRPr>
                <a:solidFill>
                  <a:srgbClr val="4F4A37"/>
                </a:solidFill>
                <a:uFill>
                  <a:solidFill>
                    <a:srgbClr val="4F4A37"/>
                  </a:solidFill>
                </a:uFill>
              </a:defRPr>
            </a:pPr>
            <a:r>
              <a:rPr sz="4400" b="1"/>
              <a:t>Posture</a:t>
            </a:r>
            <a:endParaRPr sz="4400"/>
          </a:p>
          <a:p>
            <a:pPr marL="698500" indent="-698500" algn="l">
              <a:buClr>
                <a:srgbClr val="876552"/>
              </a:buClr>
              <a:buSzPct val="100000"/>
              <a:buFont typeface="Arial"/>
              <a:buChar char="•"/>
              <a:defRPr>
                <a:solidFill>
                  <a:srgbClr val="4F4A37"/>
                </a:solidFill>
                <a:uFill>
                  <a:solidFill>
                    <a:srgbClr val="4F4A37"/>
                  </a:solidFill>
                </a:uFill>
              </a:defRPr>
            </a:pPr>
            <a:r>
              <a:rPr sz="4400" b="1"/>
              <a:t>tone of voice</a:t>
            </a:r>
            <a:r>
              <a:rPr sz="4400"/>
              <a:t> </a:t>
            </a:r>
          </a:p>
          <a:p>
            <a:pPr marL="698500" indent="-698500" algn="l">
              <a:buClr>
                <a:srgbClr val="876552"/>
              </a:buClr>
              <a:buSzPct val="100000"/>
              <a:buFont typeface="Arial"/>
              <a:buChar char="•"/>
              <a:defRPr>
                <a:solidFill>
                  <a:srgbClr val="4F4A37"/>
                </a:solidFill>
                <a:uFill>
                  <a:solidFill>
                    <a:srgbClr val="4F4A37"/>
                  </a:solidFill>
                </a:uFill>
              </a:defRPr>
            </a:pPr>
            <a:r>
              <a:rPr sz="4400" b="1"/>
              <a:t>facial expressions</a:t>
            </a:r>
          </a:p>
        </p:txBody>
      </p:sp>
      <p:pic>
        <p:nvPicPr>
          <p:cNvPr id="538" name="image1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81900" y="4013200"/>
            <a:ext cx="2919414" cy="46418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/>
          <p:nvPr/>
        </p:nvSpPr>
        <p:spPr>
          <a:xfrm>
            <a:off x="1317625" y="1852613"/>
            <a:ext cx="10225089" cy="27025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l">
              <a:defRPr sz="5400" b="1">
                <a:solidFill>
                  <a:srgbClr val="4F4A37"/>
                </a:solidFill>
                <a:uFill>
                  <a:solidFill>
                    <a:srgbClr val="4F4A37"/>
                  </a:solidFill>
                </a:uFill>
              </a:defRPr>
            </a:lvl1pPr>
          </a:lstStyle>
          <a:p>
            <a:pPr>
              <a:defRPr sz="4600" b="0"/>
            </a:pPr>
            <a:r>
              <a:rPr sz="5400" b="1"/>
              <a:t>Nonverbal communication is all about the body language of speaker.</a:t>
            </a:r>
          </a:p>
        </p:txBody>
      </p:sp>
      <p:pic>
        <p:nvPicPr>
          <p:cNvPr id="543" name="image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86500" y="3724275"/>
            <a:ext cx="3568700" cy="47323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t>Scenarios</a:t>
            </a:r>
          </a:p>
        </p:txBody>
      </p:sp>
      <p:sp>
        <p:nvSpPr>
          <p:cNvPr id="546" name="Shape 546"/>
          <p:cNvSpPr>
            <a:spLocks noGrp="1"/>
          </p:cNvSpPr>
          <p:nvPr>
            <p:ph type="body" idx="1"/>
          </p:nvPr>
        </p:nvSpPr>
        <p:spPr>
          <a:xfrm>
            <a:off x="1104900" y="2355850"/>
            <a:ext cx="10795000" cy="64579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490727">
              <a:spcBef>
                <a:spcPts val="2600"/>
              </a:spcBef>
              <a:defRPr sz="3864"/>
            </a:pPr>
            <a:endParaRPr sz="3024"/>
          </a:p>
          <a:p>
            <a:pPr marL="0" indent="0" defTabSz="490727">
              <a:spcBef>
                <a:spcPts val="2600"/>
              </a:spcBef>
              <a:defRPr sz="3864"/>
            </a:pPr>
            <a:r>
              <a:rPr sz="3024">
                <a:solidFill>
                  <a:srgbClr val="7030A0"/>
                </a:solidFill>
                <a:uFill>
                  <a:solidFill>
                    <a:srgbClr val="7030A0"/>
                  </a:solidFill>
                </a:uFill>
              </a:rPr>
              <a:t>You are waiting for your ladies to arrive are you ..</a:t>
            </a:r>
          </a:p>
          <a:p>
            <a:pPr marL="0" indent="0" defTabSz="490727">
              <a:spcBef>
                <a:spcPts val="2600"/>
              </a:spcBef>
              <a:defRPr sz="3864"/>
            </a:pPr>
            <a:r>
              <a:rPr sz="3024"/>
              <a:t>* Sat at your desk writing</a:t>
            </a:r>
          </a:p>
          <a:p>
            <a:pPr marL="0" indent="0" defTabSz="490727">
              <a:spcBef>
                <a:spcPts val="2600"/>
              </a:spcBef>
              <a:defRPr sz="3864"/>
            </a:pPr>
            <a:r>
              <a:rPr sz="3024"/>
              <a:t>* Stood tall smiling as they arrive</a:t>
            </a:r>
          </a:p>
          <a:p>
            <a:pPr marL="375699" indent="-375699" defTabSz="490727">
              <a:spcBef>
                <a:spcPts val="2600"/>
              </a:spcBef>
              <a:buClr>
                <a:srgbClr val="876552"/>
              </a:buClr>
              <a:buSzPct val="100000"/>
              <a:buFont typeface="Arial"/>
              <a:buChar char="•"/>
              <a:defRPr sz="3864"/>
            </a:pPr>
            <a:r>
              <a:rPr sz="3024"/>
              <a:t>Out of the room – I will enter when they are all  there?</a:t>
            </a:r>
          </a:p>
          <a:p>
            <a:pPr marL="0" indent="0" defTabSz="490727">
              <a:spcBef>
                <a:spcPts val="2600"/>
              </a:spcBef>
              <a:defRPr sz="3864"/>
            </a:pPr>
            <a:r>
              <a:rPr sz="3024"/>
              <a:t> </a:t>
            </a:r>
          </a:p>
          <a:p>
            <a:pPr marL="0" indent="0" defTabSz="490727">
              <a:spcBef>
                <a:spcPts val="2600"/>
              </a:spcBef>
              <a:defRPr sz="3864"/>
            </a:pPr>
            <a:r>
              <a:rPr sz="3024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What does this tell your mums and dads? </a:t>
            </a:r>
          </a:p>
        </p:txBody>
      </p:sp>
      <p:pic>
        <p:nvPicPr>
          <p:cNvPr id="547" name="image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98025" y="6532563"/>
            <a:ext cx="2286000" cy="1714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/>
          <p:cNvSpPr/>
          <p:nvPr/>
        </p:nvSpPr>
        <p:spPr>
          <a:xfrm>
            <a:off x="669925" y="1230312"/>
            <a:ext cx="11304589" cy="7090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defRPr>
                <a:solidFill>
                  <a:srgbClr val="4F4A37"/>
                </a:solidFill>
                <a:uFill>
                  <a:solidFill>
                    <a:srgbClr val="4F4A37"/>
                  </a:solidFill>
                </a:uFill>
              </a:defRPr>
            </a:pPr>
            <a:r>
              <a:rPr>
                <a:solidFill>
                  <a:srgbClr val="7030A0"/>
                </a:solidFill>
                <a:uFill>
                  <a:solidFill>
                    <a:srgbClr val="7030A0"/>
                  </a:solidFill>
                </a:uFill>
              </a:rPr>
              <a:t>You read your mums and dads profiles before they attend the antenatal class that morning one reads…. </a:t>
            </a:r>
          </a:p>
          <a:p>
            <a:pPr algn="l">
              <a:defRPr>
                <a:solidFill>
                  <a:srgbClr val="4F4A37"/>
                </a:solidFill>
                <a:uFill>
                  <a:solidFill>
                    <a:srgbClr val="4F4A37"/>
                  </a:solidFill>
                </a:uFill>
              </a:defRPr>
            </a:pPr>
            <a:endParaRPr>
              <a:solidFill>
                <a:srgbClr val="7030A0"/>
              </a:solidFill>
              <a:uFill>
                <a:solidFill>
                  <a:srgbClr val="7030A0"/>
                </a:solidFill>
              </a:uFill>
            </a:endParaRPr>
          </a:p>
          <a:p>
            <a:pPr algn="l">
              <a:defRPr>
                <a:solidFill>
                  <a:srgbClr val="4F4A37"/>
                </a:solidFill>
                <a:uFill>
                  <a:solidFill>
                    <a:srgbClr val="4F4A37"/>
                  </a:solidFill>
                </a:uFill>
              </a:defRPr>
            </a:pPr>
            <a:r>
              <a:t>Midwife!  How do you feel?</a:t>
            </a:r>
          </a:p>
          <a:p>
            <a:pPr algn="l">
              <a:defRPr>
                <a:solidFill>
                  <a:srgbClr val="4F4A37"/>
                </a:solidFill>
                <a:uFill>
                  <a:solidFill>
                    <a:srgbClr val="4F4A37"/>
                  </a:solidFill>
                </a:uFill>
              </a:defRPr>
            </a:pPr>
            <a:endParaRPr/>
          </a:p>
          <a:p>
            <a:pPr algn="l">
              <a:defRPr>
                <a:solidFill>
                  <a:srgbClr val="4F4A37"/>
                </a:solidFill>
                <a:uFill>
                  <a:solidFill>
                    <a:srgbClr val="4F4A37"/>
                  </a:solidFill>
                </a:uFill>
              </a:defRPr>
            </a:pPr>
            <a:r>
              <a:t>* Worried I may not have the knowledge to give them</a:t>
            </a:r>
          </a:p>
          <a:p>
            <a:pPr algn="l">
              <a:defRPr>
                <a:solidFill>
                  <a:srgbClr val="4F4A37"/>
                </a:solidFill>
                <a:uFill>
                  <a:solidFill>
                    <a:srgbClr val="4F4A37"/>
                  </a:solidFill>
                </a:uFill>
              </a:defRPr>
            </a:pPr>
            <a:r>
              <a:t>* Wonder why they are coming to your class</a:t>
            </a:r>
          </a:p>
          <a:p>
            <a:pPr marL="571500" indent="-571500" algn="l">
              <a:buClr>
                <a:srgbClr val="876552"/>
              </a:buClr>
              <a:buSzPct val="100000"/>
              <a:buFont typeface="Arial"/>
              <a:buChar char="•"/>
              <a:defRPr>
                <a:solidFill>
                  <a:srgbClr val="4F4A37"/>
                </a:solidFill>
                <a:uFill>
                  <a:solidFill>
                    <a:srgbClr val="4F4A37"/>
                  </a:solidFill>
                </a:uFill>
              </a:defRPr>
            </a:pPr>
            <a:r>
              <a:t>Just get on with it –</a:t>
            </a:r>
          </a:p>
          <a:p>
            <a:pPr marL="571500" indent="-571500" algn="l">
              <a:buClr>
                <a:srgbClr val="876552"/>
              </a:buClr>
              <a:buSzPct val="100000"/>
              <a:buFont typeface="Arial"/>
              <a:buChar char="•"/>
              <a:defRPr>
                <a:solidFill>
                  <a:srgbClr val="4F4A37"/>
                </a:solidFill>
                <a:uFill>
                  <a:solidFill>
                    <a:srgbClr val="4F4A37"/>
                  </a:solidFill>
                </a:uFill>
              </a:defRPr>
            </a:pPr>
            <a:endParaRPr/>
          </a:p>
          <a:p>
            <a:pPr marL="571500" indent="-571500" algn="l">
              <a:buClr>
                <a:srgbClr val="876552"/>
              </a:buClr>
              <a:buSzPct val="100000"/>
              <a:buFont typeface="Arial"/>
              <a:buChar char="•"/>
              <a:defRPr>
                <a:solidFill>
                  <a:srgbClr val="4F4A37"/>
                </a:solidFill>
                <a:uFill>
                  <a:solidFill>
                    <a:srgbClr val="4F4A37"/>
                  </a:solidFill>
                </a:uFill>
              </a:defRPr>
            </a:pPr>
            <a:endParaRPr/>
          </a:p>
          <a:p>
            <a:pPr algn="l">
              <a:defRPr>
                <a:solidFill>
                  <a:srgbClr val="4F4A37"/>
                </a:solidFill>
                <a:uFill>
                  <a:solidFill>
                    <a:srgbClr val="4F4A37"/>
                  </a:solidFill>
                </a:uFill>
              </a:defRPr>
            </a:pPr>
            <a:r>
              <a:rPr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What reasons could a midwife want with attending an antenatal class? ( discuss)</a:t>
            </a:r>
          </a:p>
        </p:txBody>
      </p:sp>
      <p:pic>
        <p:nvPicPr>
          <p:cNvPr id="550" name="image1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47313" y="7324725"/>
            <a:ext cx="1914526" cy="19145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/>
          <p:nvPr/>
        </p:nvSpPr>
        <p:spPr>
          <a:xfrm>
            <a:off x="1173162" y="952499"/>
            <a:ext cx="10442576" cy="5338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defRPr>
                <a:solidFill>
                  <a:srgbClr val="4F4A37"/>
                </a:solidFill>
                <a:uFill>
                  <a:solidFill>
                    <a:srgbClr val="4F4A37"/>
                  </a:solidFill>
                </a:uFill>
              </a:defRPr>
            </a:pPr>
            <a:r>
              <a:rPr>
                <a:solidFill>
                  <a:srgbClr val="7030A0"/>
                </a:solidFill>
                <a:uFill>
                  <a:solidFill>
                    <a:srgbClr val="7030A0"/>
                  </a:solidFill>
                </a:uFill>
              </a:rPr>
              <a:t>Your class has started and there is…</a:t>
            </a:r>
          </a:p>
          <a:p>
            <a:pPr algn="l">
              <a:defRPr>
                <a:solidFill>
                  <a:srgbClr val="4F4A37"/>
                </a:solidFill>
                <a:uFill>
                  <a:solidFill>
                    <a:srgbClr val="4F4A37"/>
                  </a:solidFill>
                </a:uFill>
              </a:defRPr>
            </a:pPr>
            <a:endParaRPr>
              <a:solidFill>
                <a:srgbClr val="7030A0"/>
              </a:solidFill>
              <a:uFill>
                <a:solidFill>
                  <a:srgbClr val="7030A0"/>
                </a:solidFill>
              </a:uFill>
            </a:endParaRPr>
          </a:p>
          <a:p>
            <a:pPr marL="571500" indent="-571500" algn="l">
              <a:buClr>
                <a:srgbClr val="876552"/>
              </a:buClr>
              <a:buSzPct val="100000"/>
              <a:buFont typeface="Arial"/>
              <a:buChar char="•"/>
              <a:defRPr>
                <a:solidFill>
                  <a:srgbClr val="4F4A37"/>
                </a:solidFill>
                <a:uFill>
                  <a:solidFill>
                    <a:srgbClr val="4F4A37"/>
                  </a:solidFill>
                </a:uFill>
              </a:defRPr>
            </a:pPr>
            <a:r>
              <a:t>One lady starts giggling when you use the word vagina</a:t>
            </a:r>
          </a:p>
          <a:p>
            <a:pPr marL="571500" indent="-571500" algn="l">
              <a:buClr>
                <a:srgbClr val="876552"/>
              </a:buClr>
              <a:buSzPct val="100000"/>
              <a:buFont typeface="Arial"/>
              <a:buChar char="•"/>
              <a:defRPr>
                <a:solidFill>
                  <a:srgbClr val="4F4A37"/>
                </a:solidFill>
                <a:uFill>
                  <a:solidFill>
                    <a:srgbClr val="4F4A37"/>
                  </a:solidFill>
                </a:uFill>
              </a:defRPr>
            </a:pPr>
            <a:r>
              <a:t>Others in the group are looking embarrassed</a:t>
            </a:r>
          </a:p>
          <a:p>
            <a:pPr algn="l">
              <a:defRPr>
                <a:solidFill>
                  <a:srgbClr val="4F4A37"/>
                </a:solidFill>
                <a:uFill>
                  <a:solidFill>
                    <a:srgbClr val="4F4A37"/>
                  </a:solidFill>
                </a:uFill>
              </a:defRPr>
            </a:pPr>
            <a:r>
              <a:t> </a:t>
            </a:r>
          </a:p>
          <a:p>
            <a:pPr algn="l">
              <a:defRPr>
                <a:solidFill>
                  <a:srgbClr val="4F4A37"/>
                </a:solidFill>
                <a:uFill>
                  <a:solidFill>
                    <a:srgbClr val="4F4A37"/>
                  </a:solidFill>
                </a:uFill>
              </a:defRPr>
            </a:pPr>
            <a:endParaRPr/>
          </a:p>
          <a:p>
            <a:pPr algn="l">
              <a:defRPr>
                <a:solidFill>
                  <a:srgbClr val="4F4A37"/>
                </a:solidFill>
                <a:uFill>
                  <a:solidFill>
                    <a:srgbClr val="4F4A37"/>
                  </a:solidFill>
                </a:uFill>
              </a:defRPr>
            </a:pPr>
            <a:endParaRPr/>
          </a:p>
          <a:p>
            <a:pPr algn="l">
              <a:defRPr>
                <a:solidFill>
                  <a:srgbClr val="4F4A37"/>
                </a:solidFill>
                <a:uFill>
                  <a:solidFill>
                    <a:srgbClr val="4F4A37"/>
                  </a:solidFill>
                </a:uFill>
              </a:defRPr>
            </a:pPr>
            <a:r>
              <a:rPr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How would you handle this?</a:t>
            </a:r>
          </a:p>
        </p:txBody>
      </p:sp>
      <p:pic>
        <p:nvPicPr>
          <p:cNvPr id="553" name="image14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80513" y="6532563"/>
            <a:ext cx="2466976" cy="18478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t>Conclusion</a:t>
            </a:r>
          </a:p>
        </p:txBody>
      </p:sp>
      <p:sp>
        <p:nvSpPr>
          <p:cNvPr id="558" name="Shape 558"/>
          <p:cNvSpPr>
            <a:spLocks noGrp="1"/>
          </p:cNvSpPr>
          <p:nvPr>
            <p:ph type="body" idx="1"/>
          </p:nvPr>
        </p:nvSpPr>
        <p:spPr>
          <a:xfrm>
            <a:off x="1104900" y="2500313"/>
            <a:ext cx="10795000" cy="63134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/>
          </a:lstStyle>
          <a:p>
            <a:r>
              <a:t>Our body language, verbal and non-verbal can give away so much information, not only about ourselves but also about how we feel.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Postnatal Depression</a:t>
            </a:r>
          </a:p>
        </p:txBody>
      </p:sp>
      <p:sp>
        <p:nvSpPr>
          <p:cNvPr id="561" name="Shape 561"/>
          <p:cNvSpPr/>
          <p:nvPr/>
        </p:nvSpPr>
        <p:spPr>
          <a:xfrm>
            <a:off x="1606550" y="3444875"/>
            <a:ext cx="9791700" cy="39654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defRPr sz="4600">
                <a:solidFill>
                  <a:srgbClr val="4F4A37"/>
                </a:solidFill>
                <a:uFill>
                  <a:solidFill>
                    <a:srgbClr val="4F4A37"/>
                  </a:solidFill>
                </a:uFill>
              </a:defRPr>
            </a:pPr>
            <a:r>
              <a:rPr sz="4000"/>
              <a:t>Question:  A women attends our classes and seems very down. </a:t>
            </a:r>
          </a:p>
          <a:p>
            <a:pPr algn="l">
              <a:defRPr sz="4600">
                <a:solidFill>
                  <a:srgbClr val="4F4A37"/>
                </a:solidFill>
                <a:uFill>
                  <a:solidFill>
                    <a:srgbClr val="4F4A37"/>
                  </a:solidFill>
                </a:uFill>
              </a:defRPr>
            </a:pPr>
            <a:endParaRPr sz="4000"/>
          </a:p>
          <a:p>
            <a:pPr algn="l">
              <a:defRPr sz="4600">
                <a:solidFill>
                  <a:srgbClr val="4F4A37"/>
                </a:solidFill>
                <a:uFill>
                  <a:solidFill>
                    <a:srgbClr val="4F4A37"/>
                  </a:solidFill>
                </a:uFill>
              </a:defRPr>
            </a:pPr>
            <a:r>
              <a:rPr sz="4000"/>
              <a:t>Who’s responsibility to look out for  </a:t>
            </a:r>
          </a:p>
          <a:p>
            <a:pPr algn="l">
              <a:defRPr sz="4600">
                <a:solidFill>
                  <a:srgbClr val="4F4A37"/>
                </a:solidFill>
                <a:uFill>
                  <a:solidFill>
                    <a:srgbClr val="4F4A37"/>
                  </a:solidFill>
                </a:uFill>
              </a:defRPr>
            </a:pPr>
            <a:endParaRPr sz="4000"/>
          </a:p>
          <a:p>
            <a:pPr algn="l">
              <a:defRPr sz="4600">
                <a:solidFill>
                  <a:srgbClr val="4F4A37"/>
                </a:solidFill>
                <a:uFill>
                  <a:solidFill>
                    <a:srgbClr val="4F4A37"/>
                  </a:solidFill>
                </a:uFill>
              </a:defRPr>
            </a:pPr>
            <a:r>
              <a:rPr sz="4000"/>
              <a:t>postnatal depression?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t>Communication</a:t>
            </a:r>
          </a:p>
        </p:txBody>
      </p:sp>
      <p:sp>
        <p:nvSpPr>
          <p:cNvPr id="498" name="Shape 498"/>
          <p:cNvSpPr>
            <a:spLocks noGrp="1"/>
          </p:cNvSpPr>
          <p:nvPr>
            <p:ph type="body" sz="quarter" idx="1"/>
          </p:nvPr>
        </p:nvSpPr>
        <p:spPr>
          <a:xfrm>
            <a:off x="891706" y="5107868"/>
            <a:ext cx="10795001" cy="2082801"/>
          </a:xfrm>
          <a:prstGeom prst="rect">
            <a:avLst/>
          </a:prstGeom>
          <a:ln w="25400">
            <a:solidFill>
              <a:schemeClr val="accent4"/>
            </a:solidFill>
            <a:round/>
          </a:ln>
        </p:spPr>
        <p:txBody>
          <a:bodyPr>
            <a:normAutofit/>
          </a:bodyPr>
          <a:lstStyle/>
          <a:p>
            <a:pPr marL="0" indent="0" algn="ctr" defTabSz="543305">
              <a:spcBef>
                <a:spcPts val="0"/>
              </a:spcBef>
              <a:defRPr sz="3348">
                <a:solidFill>
                  <a:srgbClr val="714D3A"/>
                </a:solidFill>
                <a:uFill>
                  <a:solidFill>
                    <a:srgbClr val="714D3A"/>
                  </a:solidFill>
                </a:uFill>
              </a:defRPr>
            </a:pPr>
            <a:r>
              <a:rPr sz="2418" i="1">
                <a:latin typeface="Zapfino"/>
                <a:ea typeface="Zapfino"/>
                <a:cs typeface="Zapfino"/>
                <a:sym typeface="Zapfino"/>
              </a:rPr>
              <a:t>V</a:t>
            </a:r>
          </a:p>
          <a:p>
            <a:pPr marL="0" indent="0" algn="ctr" defTabSz="543305">
              <a:spcBef>
                <a:spcPts val="0"/>
              </a:spcBef>
              <a:defRPr sz="3348">
                <a:solidFill>
                  <a:srgbClr val="714D3A"/>
                </a:solidFill>
                <a:uFill>
                  <a:solidFill>
                    <a:srgbClr val="714D3A"/>
                  </a:solidFill>
                </a:uFill>
              </a:defRPr>
            </a:pPr>
            <a:r>
              <a:rPr sz="2418" i="1">
                <a:latin typeface="Zapfino"/>
                <a:ea typeface="Zapfino"/>
                <a:cs typeface="Zapfino"/>
                <a:sym typeface="Zapfino"/>
              </a:rPr>
              <a:t>Verbal and Non-verbal 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21300" y="642937"/>
            <a:ext cx="7023100" cy="8470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01" name="image6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4388" y="584200"/>
            <a:ext cx="4291013" cy="4292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02" name="image7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8025" y="5164137"/>
            <a:ext cx="4200525" cy="35290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>
            <a:spLocks noGrp="1"/>
          </p:cNvSpPr>
          <p:nvPr>
            <p:ph type="title"/>
          </p:nvPr>
        </p:nvSpPr>
        <p:spPr>
          <a:xfrm>
            <a:off x="1104900" y="571500"/>
            <a:ext cx="10795000" cy="23622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Communication</a:t>
            </a:r>
          </a:p>
        </p:txBody>
      </p:sp>
      <p:sp>
        <p:nvSpPr>
          <p:cNvPr id="505" name="Shape 505"/>
          <p:cNvSpPr>
            <a:spLocks noGrp="1"/>
          </p:cNvSpPr>
          <p:nvPr>
            <p:ph type="body" idx="1"/>
          </p:nvPr>
        </p:nvSpPr>
        <p:spPr>
          <a:xfrm>
            <a:off x="1104900" y="3022600"/>
            <a:ext cx="10795000" cy="5715000"/>
          </a:xfrm>
          <a:prstGeom prst="rect">
            <a:avLst/>
          </a:prstGeom>
        </p:spPr>
        <p:txBody>
          <a:bodyPr>
            <a:normAutofit/>
          </a:bodyPr>
          <a:lstStyle>
            <a:lvl1pPr marL="318880" indent="-318880" defTabSz="457200">
              <a:spcBef>
                <a:spcPts val="2800"/>
              </a:spcBef>
              <a:buSzPct val="50000"/>
              <a:buBlip>
                <a:blip r:embed="rId3"/>
              </a:buBlip>
              <a:defRPr sz="4000"/>
            </a:lvl1pPr>
          </a:lstStyle>
          <a:p>
            <a:pPr>
              <a:defRPr sz="4600"/>
            </a:pPr>
            <a:r>
              <a:rPr sz="4000"/>
              <a:t>….  is a process of exchanging information, ideas, thoughts, feelings and emotions through speech, signals, writing, or behaviour</a:t>
            </a:r>
          </a:p>
        </p:txBody>
      </p:sp>
      <p:pic>
        <p:nvPicPr>
          <p:cNvPr id="506" name="image9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57262" y="2716213"/>
            <a:ext cx="2390776" cy="19145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>
            <a:spLocks noGrp="1"/>
          </p:cNvSpPr>
          <p:nvPr>
            <p:ph type="title"/>
          </p:nvPr>
        </p:nvSpPr>
        <p:spPr>
          <a:xfrm>
            <a:off x="1104900" y="571500"/>
            <a:ext cx="10795000" cy="23622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Understanding</a:t>
            </a:r>
          </a:p>
        </p:txBody>
      </p:sp>
      <p:sp>
        <p:nvSpPr>
          <p:cNvPr id="511" name="Shape 511"/>
          <p:cNvSpPr>
            <a:spLocks noGrp="1"/>
          </p:cNvSpPr>
          <p:nvPr>
            <p:ph type="body" idx="1"/>
          </p:nvPr>
        </p:nvSpPr>
        <p:spPr>
          <a:xfrm>
            <a:off x="1104900" y="3022600"/>
            <a:ext cx="10795000" cy="5715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578358">
              <a:spcBef>
                <a:spcPts val="3100"/>
              </a:spcBef>
              <a:defRPr sz="4554"/>
            </a:pPr>
            <a:r>
              <a:rPr sz="3959"/>
              <a:t>In order to deliver the right message, you </a:t>
            </a:r>
            <a:r>
              <a:rPr sz="3959" i="1"/>
              <a:t>must</a:t>
            </a:r>
            <a:r>
              <a:rPr sz="3959"/>
              <a:t> put yourself on the other side of the table and think from your receiver’s point of view. </a:t>
            </a:r>
          </a:p>
          <a:p>
            <a:pPr marL="0" indent="0" defTabSz="578358">
              <a:spcBef>
                <a:spcPts val="3100"/>
              </a:spcBef>
              <a:defRPr sz="4554"/>
            </a:pPr>
            <a:r>
              <a:rPr sz="3959"/>
              <a:t>Would he understand the message? </a:t>
            </a:r>
          </a:p>
          <a:p>
            <a:pPr marL="0" indent="0" defTabSz="578358">
              <a:spcBef>
                <a:spcPts val="3100"/>
              </a:spcBef>
              <a:defRPr sz="4554"/>
            </a:pPr>
            <a:r>
              <a:rPr sz="3959"/>
              <a:t>How it would sound on the other side of the table?</a:t>
            </a:r>
          </a:p>
          <a:p>
            <a:pPr marL="0" indent="0" defTabSz="578358">
              <a:spcBef>
                <a:spcPts val="2700"/>
              </a:spcBef>
              <a:buSzPct val="50000"/>
              <a:buBlip>
                <a:blip r:embed="rId3"/>
              </a:buBlip>
              <a:defRPr sz="4554"/>
            </a:pPr>
            <a:r>
              <a:rPr sz="3762"/>
              <a:t>...</a:t>
            </a:r>
          </a:p>
        </p:txBody>
      </p:sp>
      <p:pic>
        <p:nvPicPr>
          <p:cNvPr id="512" name="image10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1725" y="773112"/>
            <a:ext cx="1752600" cy="2324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/>
            <a:r>
              <a:rPr sz="4800" b="1"/>
              <a:t>Verbal Communication</a:t>
            </a:r>
            <a:r>
              <a:rPr sz="4800"/>
              <a:t> </a:t>
            </a:r>
          </a:p>
          <a:p>
            <a:pPr marL="0" indent="0"/>
            <a:r>
              <a:rPr sz="4800"/>
              <a:t>is further divided into:</a:t>
            </a:r>
            <a:endParaRPr sz="4000"/>
          </a:p>
          <a:p>
            <a:pPr marL="0" lvl="1" indent="342900"/>
            <a:r>
              <a:rPr sz="4800"/>
              <a:t>a) Oral Communication</a:t>
            </a:r>
            <a:endParaRPr sz="4000"/>
          </a:p>
          <a:p>
            <a:pPr marL="0" lvl="1" indent="342900"/>
            <a:r>
              <a:rPr sz="4800"/>
              <a:t>b)  Written Communication</a:t>
            </a:r>
          </a:p>
        </p:txBody>
      </p:sp>
      <p:pic>
        <p:nvPicPr>
          <p:cNvPr id="517" name="image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82125" y="915987"/>
            <a:ext cx="2590800" cy="2857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Shape 5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440055" indent="-440055" defTabSz="578358">
              <a:spcBef>
                <a:spcPts val="3100"/>
              </a:spcBef>
              <a:buSzPct val="50000"/>
              <a:buBlip>
                <a:blip r:embed="rId2"/>
              </a:buBlip>
              <a:defRPr sz="4554"/>
            </a:pPr>
            <a:r>
              <a:rPr i="1"/>
              <a:t>Oral communication;</a:t>
            </a:r>
          </a:p>
          <a:p>
            <a:pPr marL="440055" indent="-440055" defTabSz="578358">
              <a:spcBef>
                <a:spcPts val="3100"/>
              </a:spcBef>
              <a:buSzPct val="50000"/>
              <a:buBlip>
                <a:blip r:embed="rId2"/>
              </a:buBlip>
              <a:defRPr sz="4554"/>
            </a:pPr>
            <a:endParaRPr i="1"/>
          </a:p>
          <a:p>
            <a:pPr marL="440055" indent="-440055" defTabSz="578358">
              <a:spcBef>
                <a:spcPts val="3100"/>
              </a:spcBef>
              <a:buSzPct val="50000"/>
              <a:buBlip>
                <a:blip r:embed="rId2"/>
              </a:buBlip>
              <a:defRPr sz="4554"/>
            </a:pPr>
            <a:r>
              <a:rPr i="1"/>
              <a:t>Spoken words are used. It includes face-to-face conversations, speech, telephone conversation, video, radio, television, email.</a:t>
            </a:r>
          </a:p>
          <a:p>
            <a:pPr marL="440055" indent="-440055" defTabSz="578358">
              <a:spcBef>
                <a:spcPts val="3100"/>
              </a:spcBef>
              <a:buSzPct val="50000"/>
              <a:buBlip>
                <a:blip r:embed="rId2"/>
              </a:buBlip>
              <a:defRPr sz="4554"/>
            </a:pPr>
            <a:r>
              <a:rPr i="1"/>
              <a:t>It is influenced by pitch, volume, speed and clarity of speaking.</a:t>
            </a:r>
          </a:p>
        </p:txBody>
      </p:sp>
      <p:pic>
        <p:nvPicPr>
          <p:cNvPr id="520" name="image1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78888" y="915987"/>
            <a:ext cx="2619376" cy="17430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/>
          <p:nvPr/>
        </p:nvSpPr>
        <p:spPr>
          <a:xfrm>
            <a:off x="1606550" y="1276349"/>
            <a:ext cx="10080625" cy="614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defRPr sz="4600">
                <a:solidFill>
                  <a:srgbClr val="4F4A37"/>
                </a:solidFill>
                <a:uFill>
                  <a:solidFill>
                    <a:srgbClr val="4F4A37"/>
                  </a:solidFill>
                </a:uFill>
              </a:defRPr>
            </a:pPr>
            <a:r>
              <a:rPr sz="4800" i="1"/>
              <a:t>Advantages of Oral communication are:</a:t>
            </a:r>
          </a:p>
          <a:p>
            <a:pPr algn="l">
              <a:defRPr sz="4600">
                <a:solidFill>
                  <a:srgbClr val="4F4A37"/>
                </a:solidFill>
                <a:uFill>
                  <a:solidFill>
                    <a:srgbClr val="4F4A37"/>
                  </a:solidFill>
                </a:uFill>
              </a:defRPr>
            </a:pPr>
            <a:r>
              <a:t/>
            </a:r>
            <a:br/>
            <a:r>
              <a:rPr sz="4800" i="1"/>
              <a:t>It brings quick feedback.</a:t>
            </a:r>
            <a:br>
              <a:rPr sz="4800" i="1"/>
            </a:br>
            <a:r>
              <a:rPr sz="4800" i="1"/>
              <a:t>In a face-to-face conversation, by reading facial expression and body language one can guess whether he/she should trust what’s being said or not.</a:t>
            </a:r>
          </a:p>
        </p:txBody>
      </p:sp>
      <p:pic>
        <p:nvPicPr>
          <p:cNvPr id="523" name="image13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39250" y="1276350"/>
            <a:ext cx="1914525" cy="19145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/>
          <p:nvPr/>
        </p:nvSpPr>
        <p:spPr>
          <a:xfrm>
            <a:off x="1533525" y="1781175"/>
            <a:ext cx="8220075" cy="5703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defRPr sz="4600">
                <a:solidFill>
                  <a:srgbClr val="4F4A37"/>
                </a:solidFill>
                <a:uFill>
                  <a:solidFill>
                    <a:srgbClr val="4F4A37"/>
                  </a:solidFill>
                </a:uFill>
              </a:defRPr>
            </a:pPr>
            <a:r>
              <a:rPr sz="4400" i="1"/>
              <a:t>Disadvantage of oral communication</a:t>
            </a:r>
          </a:p>
          <a:p>
            <a:pPr algn="l">
              <a:defRPr sz="4600">
                <a:solidFill>
                  <a:srgbClr val="4F4A37"/>
                </a:solidFill>
                <a:uFill>
                  <a:solidFill>
                    <a:srgbClr val="4F4A37"/>
                  </a:solidFill>
                </a:uFill>
              </a:defRPr>
            </a:pPr>
            <a:r>
              <a:t/>
            </a:r>
            <a:br/>
            <a:r>
              <a:rPr sz="4400" i="1"/>
              <a:t>In face-to-face discussion, user is unable to deeply think about what he is delivering.</a:t>
            </a:r>
          </a:p>
          <a:p>
            <a:pPr algn="l">
              <a:defRPr sz="4600">
                <a:solidFill>
                  <a:srgbClr val="4F4A37"/>
                </a:solidFill>
                <a:uFill>
                  <a:solidFill>
                    <a:srgbClr val="4F4A37"/>
                  </a:solidFill>
                </a:uFill>
              </a:defRPr>
            </a:pPr>
            <a:endParaRPr sz="4400" i="1"/>
          </a:p>
        </p:txBody>
      </p:sp>
      <p:pic>
        <p:nvPicPr>
          <p:cNvPr id="528" name="image9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23350" y="6332537"/>
            <a:ext cx="2390775" cy="19145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Default">
  <a:themeElements>
    <a:clrScheme name="Default">
      <a:dk1>
        <a:srgbClr val="714D3A"/>
      </a:dk1>
      <a:lt1>
        <a:srgbClr val="375D71"/>
      </a:lt1>
      <a:dk2>
        <a:srgbClr val="A7A7A7"/>
      </a:dk2>
      <a:lt2>
        <a:srgbClr val="535353"/>
      </a:lt2>
      <a:accent1>
        <a:srgbClr val="717A87"/>
      </a:accent1>
      <a:accent2>
        <a:srgbClr val="CC6A29"/>
      </a:accent2>
      <a:accent3>
        <a:srgbClr val="AEB5BB"/>
      </a:accent3>
      <a:accent4>
        <a:srgbClr val="5F4030"/>
      </a:accent4>
      <a:accent5>
        <a:srgbClr val="BBBEC3"/>
      </a:accent5>
      <a:accent6>
        <a:srgbClr val="B95F24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Didot"/>
        <a:ea typeface="Didot"/>
        <a:cs typeface="Didot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75C71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714D3A"/>
            </a:solidFill>
            <a:effectLst/>
            <a:uFill>
              <a:solidFill>
                <a:srgbClr val="714D3A"/>
              </a:solidFill>
            </a:uFill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714D3A"/>
            </a:solidFill>
            <a:effectLst/>
            <a:uFill>
              <a:solidFill>
                <a:srgbClr val="714D3A"/>
              </a:solidFill>
            </a:uFill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17A87"/>
      </a:accent1>
      <a:accent2>
        <a:srgbClr val="CC6A29"/>
      </a:accent2>
      <a:accent3>
        <a:srgbClr val="AEB5BB"/>
      </a:accent3>
      <a:accent4>
        <a:srgbClr val="5F4030"/>
      </a:accent4>
      <a:accent5>
        <a:srgbClr val="BBBEC3"/>
      </a:accent5>
      <a:accent6>
        <a:srgbClr val="B95F24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Didot"/>
        <a:ea typeface="Didot"/>
        <a:cs typeface="Didot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75C71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714D3A"/>
            </a:solidFill>
            <a:effectLst/>
            <a:uFill>
              <a:solidFill>
                <a:srgbClr val="714D3A"/>
              </a:solidFill>
            </a:uFill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714D3A"/>
            </a:solidFill>
            <a:effectLst/>
            <a:uFill>
              <a:solidFill>
                <a:srgbClr val="714D3A"/>
              </a:solidFill>
            </a:uFill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512</Words>
  <Application>Microsoft Office PowerPoint</Application>
  <PresentationFormat>Custom</PresentationFormat>
  <Paragraphs>77</Paragraphs>
  <Slides>17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</vt:lpstr>
      <vt:lpstr>Bumps2babies</vt:lpstr>
      <vt:lpstr>Communication</vt:lpstr>
      <vt:lpstr>PowerPoint Presentation</vt:lpstr>
      <vt:lpstr>Communication</vt:lpstr>
      <vt:lpstr>Understanding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Scenarios</vt:lpstr>
      <vt:lpstr>PowerPoint Presentation</vt:lpstr>
      <vt:lpstr>PowerPoint Presentation</vt:lpstr>
      <vt:lpstr>Conclusion</vt:lpstr>
      <vt:lpstr>Postnatal Depression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Bumps2babies</dc:title>
  <dc:creator>Dawn Rosevear</dc:creator>
  <cp:lastModifiedBy>Dawn</cp:lastModifiedBy>
  <cp:revision>1</cp:revision>
  <dcterms:modified xsi:type="dcterms:W3CDTF">2016-08-25T10:18:46Z</dcterms:modified>
</cp:coreProperties>
</file>