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E93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73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E2D2A70-2578-4606-9BE3-F3597A33B057}" type="datetimeFigureOut">
              <a:rPr lang="en-US" smtClean="0"/>
              <a:pPr/>
              <a:t>4/10/2022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B81BE6-BED0-43E2-878F-7AFEE4161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274" y="609601"/>
            <a:ext cx="12214274" cy="236220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+mn-lt"/>
              </a:rPr>
              <a:t>Three Men, Three Crosses, Three Destinies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Luke 23:32-47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12115800" cy="6553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The Cross of Rejection</a:t>
            </a:r>
            <a:endParaRPr lang="en-US" sz="6000" dirty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800" b="1" dirty="0"/>
              <a:t>He lived a wasted life</a:t>
            </a:r>
          </a:p>
          <a:p>
            <a:pPr marL="0" indent="0">
              <a:buNone/>
            </a:pPr>
            <a:endParaRPr lang="en-US" sz="2800" b="1" dirty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800" b="1" dirty="0"/>
              <a:t>He died a lonely death</a:t>
            </a:r>
          </a:p>
          <a:p>
            <a:pPr marL="0" indent="0">
              <a:buNone/>
            </a:pPr>
            <a:endParaRPr lang="en-US" sz="2800" b="1" dirty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800" b="1" dirty="0"/>
              <a:t>He faced a severe judgment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endParaRPr lang="en-US" sz="2800" b="1" dirty="0"/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800" b="1" dirty="0"/>
              <a:t>He spent a Godless eternity in Hell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"/>
            <a:ext cx="12115800" cy="61261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The Cross of Reception 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too lived a wasted life</a:t>
            </a:r>
          </a:p>
          <a:p>
            <a:pPr marL="0" indent="0">
              <a:buNone/>
            </a:pPr>
            <a:endParaRPr lang="en-US" sz="1600" b="1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died a peaceful death</a:t>
            </a:r>
          </a:p>
          <a:p>
            <a:pPr marL="0" indent="0">
              <a:buNone/>
            </a:pPr>
            <a:endParaRPr lang="en-US" sz="1600" b="1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realized a great need</a:t>
            </a:r>
          </a:p>
          <a:p>
            <a:pPr marL="0" indent="0">
              <a:buNone/>
            </a:pPr>
            <a:endParaRPr lang="en-US" sz="1600" b="1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desired a wonderful pardon</a:t>
            </a:r>
          </a:p>
          <a:p>
            <a:pPr marL="0" indent="0">
              <a:buNone/>
            </a:pPr>
            <a:endParaRPr lang="en-US" sz="1600" b="1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was given a blessed assurance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1261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The Cross of Redemption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lived a sinless life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endParaRPr lang="en-US" sz="4800" b="1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died a substitutionary death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endParaRPr lang="en-US" sz="4800" b="1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800" b="1" dirty="0"/>
              <a:t>He was devoted to and fulfilled the will of his Father</a:t>
            </a:r>
          </a:p>
          <a:p>
            <a:pPr marL="857250" indent="-857250">
              <a:buNone/>
            </a:pPr>
            <a:r>
              <a:rPr lang="en-US" b="1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12115800" cy="464820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 </a:t>
            </a:r>
            <a:r>
              <a:rPr lang="en-US" sz="5200" b="1" dirty="0"/>
              <a:t>The man on the cross of </a:t>
            </a:r>
            <a:r>
              <a:rPr lang="en-US" sz="5200" b="1" u="sng" dirty="0"/>
              <a:t>REJECTION</a:t>
            </a:r>
            <a:r>
              <a:rPr lang="en-US" sz="5200" b="1" dirty="0"/>
              <a:t> </a:t>
            </a:r>
          </a:p>
          <a:p>
            <a:pPr marL="109728" indent="0">
              <a:buNone/>
            </a:pPr>
            <a:r>
              <a:rPr lang="en-US" sz="5200" b="1" dirty="0"/>
              <a:t>   DIED IN HIS SIN</a:t>
            </a:r>
          </a:p>
          <a:p>
            <a:endParaRPr lang="en-US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/>
              <a:t> </a:t>
            </a:r>
            <a:r>
              <a:rPr lang="en-US" sz="5200" b="1" dirty="0"/>
              <a:t>The man on the cross of </a:t>
            </a:r>
            <a:r>
              <a:rPr lang="en-US" sz="5200" b="1" u="sng" dirty="0"/>
              <a:t>RECEPTION</a:t>
            </a:r>
            <a:r>
              <a:rPr lang="en-US" sz="5200" b="1" dirty="0"/>
              <a:t> </a:t>
            </a:r>
          </a:p>
          <a:p>
            <a:pPr marL="109728" indent="0">
              <a:buNone/>
            </a:pPr>
            <a:r>
              <a:rPr lang="en-US" sz="5200" b="1" dirty="0"/>
              <a:t>   DIED TO HIS SIN</a:t>
            </a:r>
          </a:p>
          <a:p>
            <a:endParaRPr lang="en-US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The man of the cross of </a:t>
            </a:r>
            <a:r>
              <a:rPr lang="en-US" sz="5200" b="1" u="sng" dirty="0"/>
              <a:t>REDEMPTION</a:t>
            </a:r>
            <a:r>
              <a:rPr lang="en-US" sz="5200" b="1" dirty="0"/>
              <a:t> </a:t>
            </a:r>
          </a:p>
          <a:p>
            <a:pPr marL="109728" indent="0">
              <a:buNone/>
            </a:pPr>
            <a:r>
              <a:rPr lang="en-US" sz="5200" b="1" dirty="0"/>
              <a:t>   DIED FOR OUR SIN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66799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effectLst/>
                <a:latin typeface="+mn-lt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133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Lucida Sans Unicode</vt:lpstr>
      <vt:lpstr>Verdana</vt:lpstr>
      <vt:lpstr>Wingdings</vt:lpstr>
      <vt:lpstr>Wingdings 2</vt:lpstr>
      <vt:lpstr>Wingdings 3</vt:lpstr>
      <vt:lpstr>Concourse</vt:lpstr>
      <vt:lpstr>Three Men, Three Crosses, Three Destinies 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Crosses on a Lonely Hill</dc:title>
  <dc:creator>Paul Young</dc:creator>
  <cp:lastModifiedBy>Summers Baptist Church</cp:lastModifiedBy>
  <cp:revision>20</cp:revision>
  <dcterms:created xsi:type="dcterms:W3CDTF">2008-09-05T17:35:49Z</dcterms:created>
  <dcterms:modified xsi:type="dcterms:W3CDTF">2022-04-10T14:54:38Z</dcterms:modified>
</cp:coreProperties>
</file>