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30" r:id="rId2"/>
    <p:sldId id="897" r:id="rId3"/>
    <p:sldId id="673" r:id="rId4"/>
    <p:sldId id="672" r:id="rId5"/>
    <p:sldId id="676" r:id="rId6"/>
    <p:sldId id="697" r:id="rId7"/>
    <p:sldId id="675" r:id="rId8"/>
    <p:sldId id="782" r:id="rId9"/>
    <p:sldId id="900" r:id="rId10"/>
    <p:sldId id="901" r:id="rId11"/>
    <p:sldId id="902" r:id="rId12"/>
    <p:sldId id="903" r:id="rId13"/>
    <p:sldId id="904" r:id="rId14"/>
    <p:sldId id="905" r:id="rId15"/>
    <p:sldId id="906" r:id="rId16"/>
    <p:sldId id="907" r:id="rId17"/>
    <p:sldId id="908" r:id="rId18"/>
    <p:sldId id="722" r:id="rId19"/>
    <p:sldId id="909" r:id="rId20"/>
    <p:sldId id="783" r:id="rId21"/>
    <p:sldId id="678" r:id="rId22"/>
    <p:sldId id="665" r:id="rId23"/>
    <p:sldId id="704" r:id="rId24"/>
    <p:sldId id="702" r:id="rId25"/>
    <p:sldId id="703" r:id="rId26"/>
    <p:sldId id="679" r:id="rId27"/>
    <p:sldId id="670" r:id="rId28"/>
    <p:sldId id="695" r:id="rId29"/>
    <p:sldId id="696" r:id="rId30"/>
    <p:sldId id="698" r:id="rId31"/>
    <p:sldId id="705" r:id="rId32"/>
    <p:sldId id="699" r:id="rId33"/>
    <p:sldId id="700" r:id="rId34"/>
    <p:sldId id="73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63" d="100"/>
          <a:sy n="63" d="100"/>
        </p:scale>
        <p:origin x="67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9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3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3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33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3.jpe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4385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2062902"/>
            <a:ext cx="9060951" cy="431842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633517" y="3094017"/>
            <a:ext cx="1296144" cy="124603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04" y="2759030"/>
            <a:ext cx="2800263" cy="4072864"/>
          </a:xfrm>
          <a:prstGeom prst="rect">
            <a:avLst/>
          </a:prstGeom>
        </p:spPr>
      </p:pic>
      <p:pic>
        <p:nvPicPr>
          <p:cNvPr id="17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37447" r="46564" b="26140"/>
          <a:stretch/>
        </p:blipFill>
        <p:spPr bwMode="auto">
          <a:xfrm rot="6668507">
            <a:off x="7501968" y="5146378"/>
            <a:ext cx="1450574" cy="14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with Corners Rounded 12"/>
          <p:cNvSpPr/>
          <p:nvPr/>
        </p:nvSpPr>
        <p:spPr>
          <a:xfrm>
            <a:off x="35495" y="44625"/>
            <a:ext cx="9064961" cy="1963646"/>
          </a:xfrm>
          <a:prstGeom prst="wedgeRoundRectCallout">
            <a:avLst>
              <a:gd name="adj1" fmla="val 28162"/>
              <a:gd name="adj2" fmla="val 7677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should wear </a:t>
            </a:r>
          </a:p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uniform.</a:t>
            </a:r>
          </a:p>
        </p:txBody>
      </p:sp>
      <p:pic>
        <p:nvPicPr>
          <p:cNvPr id="16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7" t="36443" r="15760" b="17655"/>
          <a:stretch/>
        </p:blipFill>
        <p:spPr bwMode="auto">
          <a:xfrm rot="5249198">
            <a:off x="5485771" y="4360768"/>
            <a:ext cx="1641100" cy="21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525" y="3139413"/>
            <a:ext cx="2952278" cy="3765916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741839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67916 -0.00231 L 0.06805 0.14306 L 0.60538 0.13681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5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2062902"/>
            <a:ext cx="9060951" cy="431842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633517" y="3094017"/>
            <a:ext cx="1296144" cy="124603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59030"/>
            <a:ext cx="2826891" cy="4200397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35495" y="44624"/>
            <a:ext cx="9064961" cy="1963646"/>
          </a:xfrm>
          <a:prstGeom prst="wedgeRoundRectCallout">
            <a:avLst>
              <a:gd name="adj1" fmla="val -25276"/>
              <a:gd name="adj2" fmla="val 8335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do not want to wear my uniform.</a:t>
            </a:r>
          </a:p>
        </p:txBody>
      </p:sp>
      <p:pic>
        <p:nvPicPr>
          <p:cNvPr id="22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37447" r="46564" b="26140"/>
          <a:stretch/>
        </p:blipFill>
        <p:spPr bwMode="auto">
          <a:xfrm rot="4494078">
            <a:off x="7622331" y="5178381"/>
            <a:ext cx="1450574" cy="14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7" t="36443" r="15760" b="17655"/>
          <a:stretch/>
        </p:blipFill>
        <p:spPr bwMode="auto">
          <a:xfrm rot="5249198">
            <a:off x="5326375" y="4884120"/>
            <a:ext cx="1641100" cy="21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813" y="3136063"/>
            <a:ext cx="2948987" cy="3769266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532977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023 L 0.95069 -0.00208 L 0.22604 0.13727 L 0.72239 0.14097 " pathEditMode="relative" ptsTypes="AA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2062902"/>
            <a:ext cx="9060951" cy="431842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35495" y="44624"/>
            <a:ext cx="9064961" cy="1963646"/>
          </a:xfrm>
          <a:prstGeom prst="wedgeRoundRectCallout">
            <a:avLst>
              <a:gd name="adj1" fmla="val -25756"/>
              <a:gd name="adj2" fmla="val 8058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to wear shorts and a T-shirt.</a:t>
            </a:r>
          </a:p>
        </p:txBody>
      </p:sp>
      <p:sp>
        <p:nvSpPr>
          <p:cNvPr id="26" name="Oval 25"/>
          <p:cNvSpPr/>
          <p:nvPr/>
        </p:nvSpPr>
        <p:spPr>
          <a:xfrm>
            <a:off x="6633517" y="3094017"/>
            <a:ext cx="1296144" cy="124603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59030"/>
            <a:ext cx="2826891" cy="42003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106" y="3109234"/>
            <a:ext cx="3077773" cy="3748766"/>
          </a:xfrm>
          <a:prstGeom prst="rect">
            <a:avLst/>
          </a:prstGeom>
        </p:spPr>
      </p:pic>
      <p:pic>
        <p:nvPicPr>
          <p:cNvPr id="16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8638" r="68702" b="58537"/>
          <a:stretch/>
        </p:blipFill>
        <p:spPr bwMode="auto">
          <a:xfrm rot="15345690">
            <a:off x="214392" y="5016040"/>
            <a:ext cx="1351651" cy="14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\\10.1.1.231\file\SCAN\img-430165723\img-43016572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3" t="27412" r="7258" b="25385"/>
          <a:stretch/>
        </p:blipFill>
        <p:spPr bwMode="auto">
          <a:xfrm rot="11702532">
            <a:off x="2426115" y="4651602"/>
            <a:ext cx="2131526" cy="16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482297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2 L 0.95243 -0.00208 L 0.16146 0.14954 L 0.75695 0.14583 " pathEditMode="relative" ptsTypes="AAAA">
                                      <p:cBhvr>
                                        <p:cTn id="6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2062902"/>
            <a:ext cx="9060951" cy="4318426"/>
          </a:xfrm>
          <a:prstGeom prst="rect">
            <a:avLst/>
          </a:prstGeom>
        </p:spPr>
      </p:pic>
      <p:sp>
        <p:nvSpPr>
          <p:cNvPr id="20" name="Speech Bubble: Rectangle with Corners Rounded 19"/>
          <p:cNvSpPr/>
          <p:nvPr/>
        </p:nvSpPr>
        <p:spPr>
          <a:xfrm>
            <a:off x="35495" y="44624"/>
            <a:ext cx="9064961" cy="1963646"/>
          </a:xfrm>
          <a:prstGeom prst="wedgeRoundRectCallout">
            <a:avLst>
              <a:gd name="adj1" fmla="val 27682"/>
              <a:gd name="adj2" fmla="val 7559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cannot wear shorts and a T-shirt.</a:t>
            </a:r>
          </a:p>
        </p:txBody>
      </p:sp>
      <p:sp>
        <p:nvSpPr>
          <p:cNvPr id="27" name="Oval 26"/>
          <p:cNvSpPr/>
          <p:nvPr/>
        </p:nvSpPr>
        <p:spPr>
          <a:xfrm>
            <a:off x="6588224" y="3140968"/>
            <a:ext cx="1296144" cy="124603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60" y="2801020"/>
            <a:ext cx="2968147" cy="40590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525" y="3139413"/>
            <a:ext cx="2952278" cy="3765916"/>
          </a:xfrm>
          <a:prstGeom prst="rect">
            <a:avLst/>
          </a:prstGeom>
        </p:spPr>
      </p:pic>
      <p:pic>
        <p:nvPicPr>
          <p:cNvPr id="30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8638" r="68702" b="58537"/>
          <a:stretch/>
        </p:blipFill>
        <p:spPr bwMode="auto">
          <a:xfrm rot="15345690">
            <a:off x="395889" y="5317456"/>
            <a:ext cx="1351651" cy="14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\\10.1.1.231\file\SCAN\img-430165723\img-43016572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3" t="27412" r="7258" b="25385"/>
          <a:stretch/>
        </p:blipFill>
        <p:spPr bwMode="auto">
          <a:xfrm rot="11702532">
            <a:off x="2260967" y="5249073"/>
            <a:ext cx="2131526" cy="16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691159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70469 -0.0037 L -0.11719 0.14468 L 0.79202 0.13773 " pathEditMode="relative" rAng="0" ptsTypes="AAAA">
                                      <p:cBhvr>
                                        <p:cTn id="6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2062902"/>
            <a:ext cx="9060951" cy="431842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35495" y="44624"/>
            <a:ext cx="9064961" cy="1963646"/>
          </a:xfrm>
          <a:prstGeom prst="wedgeRoundRectCallout">
            <a:avLst>
              <a:gd name="adj1" fmla="val 27202"/>
              <a:gd name="adj2" fmla="val 7337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should wear </a:t>
            </a:r>
          </a:p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sweater and jeans.</a:t>
            </a:r>
          </a:p>
        </p:txBody>
      </p:sp>
      <p:sp>
        <p:nvSpPr>
          <p:cNvPr id="26" name="Oval 25"/>
          <p:cNvSpPr/>
          <p:nvPr/>
        </p:nvSpPr>
        <p:spPr>
          <a:xfrm>
            <a:off x="6661397" y="3067012"/>
            <a:ext cx="1296144" cy="124603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04" y="2759030"/>
            <a:ext cx="2800263" cy="4072864"/>
          </a:xfrm>
          <a:prstGeom prst="rect">
            <a:avLst/>
          </a:prstGeom>
        </p:spPr>
      </p:pic>
      <p:pic>
        <p:nvPicPr>
          <p:cNvPr id="15" name="Picture 5" descr="\\10.1.1.231\file\SCAN\img-501090008\img-501090008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5032" r="42613" b="43690"/>
          <a:stretch/>
        </p:blipFill>
        <p:spPr bwMode="auto">
          <a:xfrm rot="4654119">
            <a:off x="5001326" y="4538477"/>
            <a:ext cx="1589624" cy="17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47595" r="60454" b="16499"/>
          <a:stretch/>
        </p:blipFill>
        <p:spPr bwMode="auto">
          <a:xfrm rot="17882702">
            <a:off x="7470405" y="5158054"/>
            <a:ext cx="1728259" cy="14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525" y="3139413"/>
            <a:ext cx="2952278" cy="3765916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741839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46 L 0.69757 0.00046 L -0.12587 0.14699 L 0.76302 0.14445 " pathEditMode="relative" ptsTypes="AAAA">
                                      <p:cBhvr>
                                        <p:cTn id="6" dur="7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2062902"/>
            <a:ext cx="9060951" cy="431842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35495" y="44624"/>
            <a:ext cx="9064961" cy="1963646"/>
          </a:xfrm>
          <a:prstGeom prst="wedgeRoundRectCallout">
            <a:avLst>
              <a:gd name="adj1" fmla="val -26116"/>
              <a:gd name="adj2" fmla="val 8169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do not want to wear a sweater and jeans.</a:t>
            </a:r>
          </a:p>
        </p:txBody>
      </p:sp>
      <p:sp>
        <p:nvSpPr>
          <p:cNvPr id="3" name="Oval 2"/>
          <p:cNvSpPr/>
          <p:nvPr/>
        </p:nvSpPr>
        <p:spPr>
          <a:xfrm>
            <a:off x="6588224" y="3094121"/>
            <a:ext cx="1368152" cy="124603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59030"/>
            <a:ext cx="2826891" cy="4200397"/>
          </a:xfrm>
          <a:prstGeom prst="rect">
            <a:avLst/>
          </a:prstGeom>
        </p:spPr>
      </p:pic>
      <p:pic>
        <p:nvPicPr>
          <p:cNvPr id="25" name="Picture 5" descr="\\10.1.1.231\file\SCAN\img-501090008\img-501090008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5032" r="42613" b="43690"/>
          <a:stretch/>
        </p:blipFill>
        <p:spPr bwMode="auto">
          <a:xfrm rot="4365226">
            <a:off x="5534067" y="5143102"/>
            <a:ext cx="1589624" cy="17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47595" r="60454" b="16499"/>
          <a:stretch/>
        </p:blipFill>
        <p:spPr bwMode="auto">
          <a:xfrm rot="17882702">
            <a:off x="7541247" y="5166023"/>
            <a:ext cx="1728259" cy="14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813" y="3136063"/>
            <a:ext cx="2948987" cy="3769266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532977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116 L 0.96441 -0.00324 L 0.01857 0.14653 L 0.93073 0.14653 " pathEditMode="relative" rAng="0" ptsTypes="AAAA">
                                      <p:cBhvr>
                                        <p:cTn id="6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29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2062902"/>
            <a:ext cx="9060951" cy="431842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35495" y="44624"/>
            <a:ext cx="9064961" cy="1963646"/>
          </a:xfrm>
          <a:prstGeom prst="wedgeRoundRectCallout">
            <a:avLst>
              <a:gd name="adj1" fmla="val -26357"/>
              <a:gd name="adj2" fmla="val 8113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to wear </a:t>
            </a:r>
          </a:p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dress.</a:t>
            </a:r>
          </a:p>
        </p:txBody>
      </p:sp>
      <p:sp>
        <p:nvSpPr>
          <p:cNvPr id="24" name="Oval 23"/>
          <p:cNvSpPr/>
          <p:nvPr/>
        </p:nvSpPr>
        <p:spPr>
          <a:xfrm>
            <a:off x="6588224" y="3153816"/>
            <a:ext cx="1318969" cy="12112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59030"/>
            <a:ext cx="2826891" cy="42003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106" y="3109234"/>
            <a:ext cx="3077773" cy="3748766"/>
          </a:xfrm>
          <a:prstGeom prst="rect">
            <a:avLst/>
          </a:prstGeom>
        </p:spPr>
      </p:pic>
      <p:pic>
        <p:nvPicPr>
          <p:cNvPr id="14" name="Picture 2" descr="\\10.1.1.231\file\SCAN\img-501082413\img-50108241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48" r="26992" b="22973"/>
          <a:stretch/>
        </p:blipFill>
        <p:spPr bwMode="auto">
          <a:xfrm rot="5847245" flipV="1">
            <a:off x="2196419" y="4545212"/>
            <a:ext cx="2355632" cy="21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07183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64549 0.00232 L 0.15 0.13912 L 0.49045 0.14329 " pathEditMode="relative" rAng="0" ptsTypes="AAAA">
                                      <p:cBhvr>
                                        <p:cTn id="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2062902"/>
            <a:ext cx="9060951" cy="431842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35495" y="44624"/>
            <a:ext cx="9064961" cy="1963646"/>
          </a:xfrm>
          <a:prstGeom prst="wedgeRoundRectCallout">
            <a:avLst>
              <a:gd name="adj1" fmla="val 27202"/>
              <a:gd name="adj2" fmla="val 7892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cannot wear </a:t>
            </a:r>
          </a:p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dress.</a:t>
            </a:r>
          </a:p>
        </p:txBody>
      </p:sp>
      <p:sp>
        <p:nvSpPr>
          <p:cNvPr id="26" name="Oval 25"/>
          <p:cNvSpPr/>
          <p:nvPr/>
        </p:nvSpPr>
        <p:spPr>
          <a:xfrm>
            <a:off x="6589451" y="3284984"/>
            <a:ext cx="1389750" cy="9952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60" y="2801020"/>
            <a:ext cx="2972669" cy="40590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525" y="3139413"/>
            <a:ext cx="2952278" cy="3765916"/>
          </a:xfrm>
          <a:prstGeom prst="rect">
            <a:avLst/>
          </a:prstGeom>
        </p:spPr>
      </p:pic>
      <p:pic>
        <p:nvPicPr>
          <p:cNvPr id="30" name="Picture 2" descr="\\10.1.1.231\file\SCAN\img-501082413\img-50108241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48" r="26992" b="22973"/>
          <a:stretch/>
        </p:blipFill>
        <p:spPr bwMode="auto">
          <a:xfrm rot="7100255" flipV="1">
            <a:off x="2013669" y="4408245"/>
            <a:ext cx="2355632" cy="21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619151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08 L 0.69323 -0.00324 L 0.17048 0.14097 L 0.49583 0.13843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70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2062902"/>
            <a:ext cx="9060951" cy="4318426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35495" y="44624"/>
            <a:ext cx="9064961" cy="1963646"/>
          </a:xfrm>
          <a:prstGeom prst="wedgeRoundRectCallout">
            <a:avLst>
              <a:gd name="adj1" fmla="val 28355"/>
              <a:gd name="adj2" fmla="val 7005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should wear your pajamas to school.</a:t>
            </a:r>
          </a:p>
        </p:txBody>
      </p:sp>
      <p:sp>
        <p:nvSpPr>
          <p:cNvPr id="9" name="Oval 8"/>
          <p:cNvSpPr/>
          <p:nvPr/>
        </p:nvSpPr>
        <p:spPr>
          <a:xfrm>
            <a:off x="6516217" y="2996952"/>
            <a:ext cx="1224136" cy="12961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0928"/>
            <a:ext cx="2893166" cy="4077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3139413"/>
            <a:ext cx="2904256" cy="3744416"/>
          </a:xfrm>
          <a:prstGeom prst="rect">
            <a:avLst/>
          </a:prstGeom>
        </p:spPr>
      </p:pic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266273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89462 -1.11111E-6 L 0.04167 0.14306 L 0.81823 0.13843 " pathEditMode="relative" rAng="0" ptsTypes="AAAA">
                                      <p:cBhvr>
                                        <p:cTn id="6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22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pic>
        <p:nvPicPr>
          <p:cNvPr id="20" name="Picture 2" descr="C:\Users\Dizzy Donald\Desktop\WCR ART Things  Background\20140106160534253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4" b="67718"/>
          <a:stretch/>
        </p:blipFill>
        <p:spPr bwMode="auto">
          <a:xfrm>
            <a:off x="467263" y="3825022"/>
            <a:ext cx="413568" cy="42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izzy Donald\Desktop\READING with TEACHER D\GOOD ART\Darker 600 dpi\20140102142949065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11726" r="52199" b="19188"/>
          <a:stretch/>
        </p:blipFill>
        <p:spPr bwMode="auto">
          <a:xfrm>
            <a:off x="106581" y="3092010"/>
            <a:ext cx="772655" cy="11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2006" r="51459" b="69873"/>
          <a:stretch/>
        </p:blipFill>
        <p:spPr bwMode="auto">
          <a:xfrm>
            <a:off x="7021008" y="4404148"/>
            <a:ext cx="455137" cy="4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476145" y="3814287"/>
            <a:ext cx="295148" cy="31118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22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2006" r="51459" b="69873"/>
          <a:stretch/>
        </p:blipFill>
        <p:spPr bwMode="auto">
          <a:xfrm>
            <a:off x="8334416" y="4390933"/>
            <a:ext cx="477072" cy="49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523844" y="3570168"/>
            <a:ext cx="576064" cy="52962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8053413" y="3810917"/>
            <a:ext cx="390552" cy="3140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84" y="3668766"/>
            <a:ext cx="882828" cy="13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2006" r="51459" b="69873"/>
          <a:stretch/>
        </p:blipFill>
        <p:spPr bwMode="auto">
          <a:xfrm>
            <a:off x="1354297" y="4037631"/>
            <a:ext cx="481399" cy="3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izzy Donald\Desktop\WCR ART Things  Background\20140106160534253_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4" b="67718"/>
          <a:stretch/>
        </p:blipFill>
        <p:spPr bwMode="auto">
          <a:xfrm>
            <a:off x="4976745" y="4636350"/>
            <a:ext cx="858751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187623" y="3498847"/>
            <a:ext cx="321585" cy="24611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3" descr="C:\Users\Dizzy Donald\Desktop\WCR ART Characters\img-424090310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r="5906" b="25260"/>
          <a:stretch/>
        </p:blipFill>
        <p:spPr bwMode="auto">
          <a:xfrm>
            <a:off x="860700" y="3272450"/>
            <a:ext cx="962798" cy="12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240252" y="3927510"/>
            <a:ext cx="640289" cy="6673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5506" y="3642830"/>
            <a:ext cx="1452358" cy="2473799"/>
          </a:xfrm>
          <a:prstGeom prst="rect">
            <a:avLst/>
          </a:prstGeom>
        </p:spPr>
      </p:pic>
      <p:sp>
        <p:nvSpPr>
          <p:cNvPr id="22" name="Speech Bubble: Rectangle with Corners Rounded 21"/>
          <p:cNvSpPr/>
          <p:nvPr/>
        </p:nvSpPr>
        <p:spPr>
          <a:xfrm>
            <a:off x="35495" y="44624"/>
            <a:ext cx="9064961" cy="1963646"/>
          </a:xfrm>
          <a:prstGeom prst="wedgeRoundRectCallout">
            <a:avLst>
              <a:gd name="adj1" fmla="val 8468"/>
              <a:gd name="adj2" fmla="val 8723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Bye, Mom!</a:t>
            </a:r>
          </a:p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See you later!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64" y="4318057"/>
            <a:ext cx="3522976" cy="2374933"/>
          </a:xfrm>
          <a:prstGeom prst="rect">
            <a:avLst/>
          </a:prstGeom>
        </p:spPr>
      </p:pic>
      <p:pic>
        <p:nvPicPr>
          <p:cNvPr id="30" name="Picture 8" descr="\\10.1.1.231\file\SCAN\img-430170008\img-430170008-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5" b="11771"/>
          <a:stretch/>
        </p:blipFill>
        <p:spPr bwMode="auto">
          <a:xfrm rot="5400000">
            <a:off x="3696029" y="3428368"/>
            <a:ext cx="2534905" cy="20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Dizzy Donald\Desktop\Characters\20140314110435407_000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163" y="3750765"/>
            <a:ext cx="619765" cy="1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893967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62 L 0.44878 0.00046 L -0.09011 0.14699 L 0.50434 0.13958 " pathEditMode="relative" ptsTypes="AAAA">
                                      <p:cBhvr>
                                        <p:cTn id="6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CCB0FA6C-C87D-4D64-83B2-39A052C3D3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izzy Donald\Desktop\WCR ART Characters\img-430170008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7765" r="27625" b="11041"/>
          <a:stretch/>
        </p:blipFill>
        <p:spPr bwMode="auto">
          <a:xfrm rot="5400000" flipV="1">
            <a:off x="2316426" y="3183867"/>
            <a:ext cx="2656649" cy="21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7" t="36443" r="15760" b="17655"/>
          <a:stretch/>
        </p:blipFill>
        <p:spPr bwMode="auto">
          <a:xfrm rot="5037223">
            <a:off x="5561728" y="1803109"/>
            <a:ext cx="1491043" cy="19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8638" r="68702" b="58537"/>
          <a:stretch/>
        </p:blipFill>
        <p:spPr bwMode="auto">
          <a:xfrm rot="16200000">
            <a:off x="6357596" y="4437035"/>
            <a:ext cx="1136524" cy="11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844" y="506419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688628"/>
            <a:ext cx="5937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Should I Wear?</a:t>
            </a:r>
          </a:p>
        </p:txBody>
      </p:sp>
      <p:pic>
        <p:nvPicPr>
          <p:cNvPr id="11" name="Picture 5" descr="\\10.1.1.231\file\SCAN\img-501090008\img-501090008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5032" r="42613" b="43690"/>
          <a:stretch/>
        </p:blipFill>
        <p:spPr bwMode="auto">
          <a:xfrm rot="4629981">
            <a:off x="6865662" y="653474"/>
            <a:ext cx="1568110" cy="18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47595" r="60454" b="16499"/>
          <a:stretch/>
        </p:blipFill>
        <p:spPr bwMode="auto">
          <a:xfrm rot="15885028" flipV="1">
            <a:off x="6983496" y="2256226"/>
            <a:ext cx="1896669" cy="13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37447" r="46564" b="26140"/>
          <a:stretch/>
        </p:blipFill>
        <p:spPr bwMode="auto">
          <a:xfrm rot="4564257">
            <a:off x="6127502" y="2950052"/>
            <a:ext cx="1368805" cy="12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\\10.1.1.231\file\SCAN\img-430165723\img-430165723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7" t="26528" r="6101" b="25385"/>
          <a:stretch/>
        </p:blipFill>
        <p:spPr bwMode="auto">
          <a:xfrm rot="12182465">
            <a:off x="6813369" y="3654412"/>
            <a:ext cx="1863768" cy="15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0.1.1.231\file\SCAN\img-501082413\img-501082413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48" r="26992" b="22973"/>
          <a:stretch/>
        </p:blipFill>
        <p:spPr bwMode="auto">
          <a:xfrm rot="6051831" flipV="1">
            <a:off x="4606336" y="3762014"/>
            <a:ext cx="2001785" cy="18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CCB0FA6C-C87D-4D64-83B2-39A052C3D3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izzy Donald\Desktop\WCR ART Characters\img-430170008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7765" r="27625" b="11041"/>
          <a:stretch/>
        </p:blipFill>
        <p:spPr bwMode="auto">
          <a:xfrm rot="5400000" flipV="1">
            <a:off x="2316426" y="3183867"/>
            <a:ext cx="2656649" cy="21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7" t="36443" r="15760" b="17655"/>
          <a:stretch/>
        </p:blipFill>
        <p:spPr bwMode="auto">
          <a:xfrm rot="5037223">
            <a:off x="5561728" y="1803109"/>
            <a:ext cx="1491043" cy="19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8638" r="68702" b="58537"/>
          <a:stretch/>
        </p:blipFill>
        <p:spPr bwMode="auto">
          <a:xfrm rot="16200000">
            <a:off x="6357596" y="4437035"/>
            <a:ext cx="1136524" cy="11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844" y="506419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688628"/>
            <a:ext cx="5937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Should I Wear?</a:t>
            </a:r>
          </a:p>
        </p:txBody>
      </p:sp>
      <p:pic>
        <p:nvPicPr>
          <p:cNvPr id="11" name="Picture 5" descr="\\10.1.1.231\file\SCAN\img-501090008\img-501090008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5032" r="42613" b="43690"/>
          <a:stretch/>
        </p:blipFill>
        <p:spPr bwMode="auto">
          <a:xfrm rot="4629981">
            <a:off x="6865662" y="653474"/>
            <a:ext cx="1568110" cy="18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47595" r="60454" b="16499"/>
          <a:stretch/>
        </p:blipFill>
        <p:spPr bwMode="auto">
          <a:xfrm rot="15885028" flipV="1">
            <a:off x="6983496" y="2256226"/>
            <a:ext cx="1896669" cy="13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37447" r="46564" b="26140"/>
          <a:stretch/>
        </p:blipFill>
        <p:spPr bwMode="auto">
          <a:xfrm rot="4564257">
            <a:off x="6127502" y="2950052"/>
            <a:ext cx="1368805" cy="12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\\10.1.1.231\file\SCAN\img-430165723\img-430165723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7" t="26528" r="6101" b="25385"/>
          <a:stretch/>
        </p:blipFill>
        <p:spPr bwMode="auto">
          <a:xfrm rot="12182465">
            <a:off x="6813369" y="3654412"/>
            <a:ext cx="1863768" cy="15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0.1.1.231\file\SCAN\img-501082413\img-501082413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48" r="26992" b="22973"/>
          <a:stretch/>
        </p:blipFill>
        <p:spPr bwMode="auto">
          <a:xfrm rot="6051831" flipV="1">
            <a:off x="4606336" y="3762014"/>
            <a:ext cx="2001785" cy="18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wants to wear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dress.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47864" y="2420888"/>
            <a:ext cx="2664296" cy="3960440"/>
          </a:xfrm>
          <a:prstGeom prst="round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  <a:p>
            <a:pPr algn="ctr"/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CA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CA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6" descr="\\10.1.1.231\file\SCAN\img-430165855\img-430165855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8834" r="28232" b="8985"/>
          <a:stretch/>
        </p:blipFill>
        <p:spPr bwMode="auto">
          <a:xfrm rot="5400000" flipV="1">
            <a:off x="-151846" y="3280397"/>
            <a:ext cx="3554424" cy="31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SCAN\img-501082413\img-50108241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48" r="26992" b="22973"/>
          <a:stretch/>
        </p:blipFill>
        <p:spPr bwMode="auto">
          <a:xfrm rot="5400000" flipV="1">
            <a:off x="3446389" y="3599533"/>
            <a:ext cx="2438578" cy="22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87786"/>
            <a:ext cx="2792413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doesn’t want to wear a uniform.</a:t>
            </a:r>
          </a:p>
        </p:txBody>
      </p:sp>
      <p:pic>
        <p:nvPicPr>
          <p:cNvPr id="5" name="Picture 3" descr="\\10.1.1.231\file\SCAN\img-430165800\img-430165800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r="28233" b="12368"/>
          <a:stretch/>
        </p:blipFill>
        <p:spPr bwMode="auto">
          <a:xfrm rot="5400000" flipV="1">
            <a:off x="-280250" y="3096674"/>
            <a:ext cx="3888432" cy="31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10.1.1.231\file\SCAN\img-430165800\img-430165800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t="47468" r="67237" b="41380"/>
          <a:stretch/>
        </p:blipFill>
        <p:spPr bwMode="auto">
          <a:xfrm rot="16200000" flipV="1">
            <a:off x="1729396" y="4074957"/>
            <a:ext cx="258581" cy="4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85669"/>
            <a:ext cx="2786063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85669"/>
            <a:ext cx="2792413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7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wants to wear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T-shirt and shorts.</a:t>
            </a:r>
          </a:p>
        </p:txBody>
      </p:sp>
      <p:pic>
        <p:nvPicPr>
          <p:cNvPr id="6" name="Picture 6" descr="\\10.1.1.231\file\SCAN\img-430165855\img-430165855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8834" r="28232" b="8985"/>
          <a:stretch/>
        </p:blipFill>
        <p:spPr bwMode="auto">
          <a:xfrm rot="5400000" flipV="1">
            <a:off x="-151846" y="3280397"/>
            <a:ext cx="3554424" cy="31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81" y="2066641"/>
            <a:ext cx="2786063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792413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3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969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doesn’t want to wear a sweater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jeans.</a:t>
            </a:r>
          </a:p>
        </p:txBody>
      </p:sp>
      <p:pic>
        <p:nvPicPr>
          <p:cNvPr id="7" name="Picture 3" descr="\\10.1.1.231\file\SCAN\img-430165800\img-430165800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r="28233" b="12368"/>
          <a:stretch/>
        </p:blipFill>
        <p:spPr bwMode="auto">
          <a:xfrm rot="5400000" flipV="1">
            <a:off x="-152234" y="3508718"/>
            <a:ext cx="36878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1.1.231\file\SCAN\img-430165800\img-430165800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t="47468" r="67237" b="41380"/>
          <a:stretch/>
        </p:blipFill>
        <p:spPr bwMode="auto">
          <a:xfrm rot="16200000" flipV="1">
            <a:off x="1765400" y="4434997"/>
            <a:ext cx="258581" cy="4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50509"/>
            <a:ext cx="2786063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30912"/>
            <a:ext cx="2792413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5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28" y="1748768"/>
            <a:ext cx="3680468" cy="276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\\10.1.1.231\file\06英語教師 (English Department)\Donald\img-408090947\img-408090947-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6" t="39639" r="12758" b="11353"/>
          <a:stretch/>
        </p:blipFill>
        <p:spPr bwMode="auto">
          <a:xfrm rot="5400000">
            <a:off x="6665039" y="-379918"/>
            <a:ext cx="1703507" cy="24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5868144" cy="17035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It’s a warm and sunny day…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437112"/>
            <a:ext cx="4572000" cy="2420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should wear (a) ___.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4437112"/>
            <a:ext cx="4572000" cy="2420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should wear (a) __ and (a) __.</a:t>
            </a:r>
          </a:p>
        </p:txBody>
      </p:sp>
      <p:pic>
        <p:nvPicPr>
          <p:cNvPr id="11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17406" y="1748768"/>
            <a:ext cx="1325822" cy="20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320488" y="1844824"/>
            <a:ext cx="3899584" cy="2255082"/>
          </a:xfrm>
          <a:prstGeom prst="wedgeEllipseCallout">
            <a:avLst>
              <a:gd name="adj1" fmla="val -58147"/>
              <a:gd name="adj2" fmla="val -276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should you wear?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1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10.1.1.231\file\06英語教師 (English Department)\Donald\img-408090934\img-408090934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48800" r="63793" b="11110"/>
          <a:stretch/>
        </p:blipFill>
        <p:spPr bwMode="auto">
          <a:xfrm rot="5400000">
            <a:off x="6691562" y="-362353"/>
            <a:ext cx="1728194" cy="24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5868144" cy="17035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It’s a cold and</a:t>
            </a:r>
          </a:p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windy day…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28" y="1748768"/>
            <a:ext cx="3680468" cy="276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4437112"/>
            <a:ext cx="4572000" cy="2420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should wear a ___.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4437112"/>
            <a:ext cx="4572000" cy="2420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should wear a __ and __.</a:t>
            </a:r>
          </a:p>
        </p:txBody>
      </p:sp>
      <p:pic>
        <p:nvPicPr>
          <p:cNvPr id="16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17406" y="1748768"/>
            <a:ext cx="1325822" cy="20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Callout 16"/>
          <p:cNvSpPr/>
          <p:nvPr/>
        </p:nvSpPr>
        <p:spPr>
          <a:xfrm>
            <a:off x="1320488" y="1844824"/>
            <a:ext cx="3899584" cy="2255082"/>
          </a:xfrm>
          <a:prstGeom prst="wedgeEllipseCallout">
            <a:avLst>
              <a:gd name="adj1" fmla="val -58147"/>
              <a:gd name="adj2" fmla="val -276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should you wear?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5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3"/>
            <a:ext cx="8994767" cy="2427029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am wearing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What are you wearing?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7" t="36443" r="15760" b="17655"/>
          <a:stretch/>
        </p:blipFill>
        <p:spPr bwMode="auto">
          <a:xfrm rot="5400000">
            <a:off x="7540389" y="3526530"/>
            <a:ext cx="1305937" cy="17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37447" r="46564" b="26140"/>
          <a:stretch/>
        </p:blipFill>
        <p:spPr bwMode="auto">
          <a:xfrm rot="5400000">
            <a:off x="7976715" y="4830661"/>
            <a:ext cx="1154322" cy="11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\\10.1.1.231\file\SCAN\img-501082413\img-50108241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48" r="26992" b="22973"/>
          <a:stretch/>
        </p:blipFill>
        <p:spPr bwMode="auto">
          <a:xfrm rot="5400000" flipV="1">
            <a:off x="5653439" y="4041594"/>
            <a:ext cx="1940543" cy="17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8638" r="68702" b="58537"/>
          <a:stretch/>
        </p:blipFill>
        <p:spPr bwMode="auto">
          <a:xfrm rot="16200000">
            <a:off x="1421091" y="4682656"/>
            <a:ext cx="1204456" cy="12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47595" r="60454" b="16499"/>
          <a:stretch/>
        </p:blipFill>
        <p:spPr bwMode="auto">
          <a:xfrm rot="16200000">
            <a:off x="2373793" y="4226668"/>
            <a:ext cx="1856262" cy="12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\\10.1.1.231\file\SCAN\img-501090008\img-501090008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5032" r="42613" b="43690"/>
          <a:stretch/>
        </p:blipFill>
        <p:spPr bwMode="auto">
          <a:xfrm rot="5400000">
            <a:off x="3992207" y="4063130"/>
            <a:ext cx="1604448" cy="17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\\10.1.1.231\file\SCAN\img-430165723\img-430165723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3" t="27878" r="4291" b="25385"/>
          <a:stretch/>
        </p:blipFill>
        <p:spPr bwMode="auto">
          <a:xfrm rot="10800000">
            <a:off x="64249" y="3923779"/>
            <a:ext cx="1811811" cy="12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Callout 32"/>
          <p:cNvSpPr/>
          <p:nvPr/>
        </p:nvSpPr>
        <p:spPr>
          <a:xfrm>
            <a:off x="2029122" y="5589239"/>
            <a:ext cx="5066257" cy="1203031"/>
          </a:xfrm>
          <a:prstGeom prst="wedgeEllipseCallout">
            <a:avLst>
              <a:gd name="adj1" fmla="val 38731"/>
              <a:gd name="adj2" fmla="val -118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 too!</a:t>
            </a:r>
          </a:p>
        </p:txBody>
      </p:sp>
      <p:sp>
        <p:nvSpPr>
          <p:cNvPr id="34" name="Down Arrow 33"/>
          <p:cNvSpPr/>
          <p:nvPr/>
        </p:nvSpPr>
        <p:spPr>
          <a:xfrm rot="10800000">
            <a:off x="-21602" y="5546820"/>
            <a:ext cx="1014561" cy="131118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Down Arrow 34"/>
          <p:cNvSpPr/>
          <p:nvPr/>
        </p:nvSpPr>
        <p:spPr>
          <a:xfrm rot="10800000">
            <a:off x="970153" y="5575912"/>
            <a:ext cx="1014561" cy="128208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Down Arrow 35"/>
          <p:cNvSpPr/>
          <p:nvPr/>
        </p:nvSpPr>
        <p:spPr>
          <a:xfrm rot="10800000">
            <a:off x="7105040" y="5546820"/>
            <a:ext cx="1014561" cy="131118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Down Arrow 36"/>
          <p:cNvSpPr/>
          <p:nvPr/>
        </p:nvSpPr>
        <p:spPr>
          <a:xfrm rot="10800000">
            <a:off x="8129438" y="5575912"/>
            <a:ext cx="1014561" cy="128208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1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77" y="2582136"/>
            <a:ext cx="5728827" cy="429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52261" y="58113"/>
            <a:ext cx="1656184" cy="25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708445" y="43518"/>
            <a:ext cx="7328051" cy="2538618"/>
          </a:xfrm>
          <a:prstGeom prst="wedgeEllipseCallout">
            <a:avLst>
              <a:gd name="adj1" fmla="val -57212"/>
              <a:gd name="adj2" fmla="val -1375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to wear?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a picture.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0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val Callout 6"/>
          <p:cNvSpPr/>
          <p:nvPr/>
        </p:nvSpPr>
        <p:spPr>
          <a:xfrm>
            <a:off x="112060" y="44624"/>
            <a:ext cx="9031940" cy="3068960"/>
          </a:xfrm>
          <a:prstGeom prst="wedgeEllipseCallout">
            <a:avLst>
              <a:gd name="adj1" fmla="val -37990"/>
              <a:gd name="adj2" fmla="val 579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a friend. Play a guessing game.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2636911"/>
            <a:ext cx="1584176" cy="2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img-414162030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 b="11030"/>
          <a:stretch/>
        </p:blipFill>
        <p:spPr bwMode="auto">
          <a:xfrm>
            <a:off x="7015431" y="4288843"/>
            <a:ext cx="2093073" cy="25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 CAN READ\WCR ART Characters\img-4141619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699" r="6744" b="10147"/>
          <a:stretch/>
        </p:blipFill>
        <p:spPr bwMode="auto">
          <a:xfrm flipH="1">
            <a:off x="1115616" y="4503986"/>
            <a:ext cx="1560001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95736" y="3501008"/>
            <a:ext cx="3024336" cy="1328290"/>
          </a:xfrm>
          <a:prstGeom prst="wedgeEllipseCallout">
            <a:avLst>
              <a:gd name="adj1" fmla="val -40360"/>
              <a:gd name="adj2" fmla="val 692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you wearing a uniform?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436096" y="3645024"/>
            <a:ext cx="2520280" cy="1184274"/>
          </a:xfrm>
          <a:prstGeom prst="wedgeEllipseCallout">
            <a:avLst>
              <a:gd name="adj1" fmla="val 33015"/>
              <a:gd name="adj2" fmla="val 72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 am not.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7"/>
            <a:ext cx="1080120" cy="12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5289161"/>
            <a:ext cx="105112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\\10.1.1.231\file\SCAN\img-501082413\img-50108241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48" r="26992" b="22973"/>
          <a:stretch/>
        </p:blipFill>
        <p:spPr bwMode="auto">
          <a:xfrm rot="3362985" flipV="1">
            <a:off x="6675744" y="5565772"/>
            <a:ext cx="588052" cy="54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47595" r="60454" b="16499"/>
          <a:stretch/>
        </p:blipFill>
        <p:spPr bwMode="auto">
          <a:xfrm rot="18640598">
            <a:off x="2628165" y="5869681"/>
            <a:ext cx="537478" cy="3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\\10.1.1.231\file\SCAN\img-501090008\img-501090008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5032" r="42613" b="43690"/>
          <a:stretch/>
        </p:blipFill>
        <p:spPr bwMode="auto">
          <a:xfrm rot="7381925">
            <a:off x="2673534" y="5510712"/>
            <a:ext cx="434692" cy="4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45584"/>
            <a:ext cx="3203848" cy="1963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I am.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4777832"/>
            <a:ext cx="3203848" cy="1963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 am not.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you wearing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(a) ___?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5719572" cy="42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4385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2160240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to wear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like 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wear?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7" t="36443" r="15760" b="17655"/>
          <a:stretch/>
        </p:blipFill>
        <p:spPr bwMode="auto">
          <a:xfrm rot="5400000">
            <a:off x="7540389" y="3216311"/>
            <a:ext cx="1305937" cy="17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37447" r="46564" b="26140"/>
          <a:stretch/>
        </p:blipFill>
        <p:spPr bwMode="auto">
          <a:xfrm rot="5400000">
            <a:off x="7976715" y="4520442"/>
            <a:ext cx="1154322" cy="11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0.1.1.231\file\SCAN\img-501082413\img-50108241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48" r="26992" b="22973"/>
          <a:stretch/>
        </p:blipFill>
        <p:spPr bwMode="auto">
          <a:xfrm rot="5400000" flipV="1">
            <a:off x="5653439" y="3731375"/>
            <a:ext cx="1940543" cy="17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8638" r="68702" b="58537"/>
          <a:stretch/>
        </p:blipFill>
        <p:spPr bwMode="auto">
          <a:xfrm rot="16200000">
            <a:off x="1421091" y="4372437"/>
            <a:ext cx="1204456" cy="12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47595" r="60454" b="16499"/>
          <a:stretch/>
        </p:blipFill>
        <p:spPr bwMode="auto">
          <a:xfrm rot="16200000">
            <a:off x="2373793" y="3916449"/>
            <a:ext cx="1856262" cy="12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\\10.1.1.231\file\SCAN\img-501090008\img-501090008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5032" r="42613" b="43690"/>
          <a:stretch/>
        </p:blipFill>
        <p:spPr bwMode="auto">
          <a:xfrm rot="5400000">
            <a:off x="3992207" y="3752911"/>
            <a:ext cx="1604448" cy="17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\\10.1.1.231\file\SCAN\img-430165723\img-430165723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3" t="27878" r="4291" b="25385"/>
          <a:stretch/>
        </p:blipFill>
        <p:spPr bwMode="auto">
          <a:xfrm rot="10800000">
            <a:off x="64249" y="3613560"/>
            <a:ext cx="1811811" cy="12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Callout 23"/>
          <p:cNvSpPr/>
          <p:nvPr/>
        </p:nvSpPr>
        <p:spPr>
          <a:xfrm>
            <a:off x="2029122" y="5589239"/>
            <a:ext cx="5066257" cy="1203031"/>
          </a:xfrm>
          <a:prstGeom prst="wedgeEllipseCallout">
            <a:avLst>
              <a:gd name="adj1" fmla="val 38731"/>
              <a:gd name="adj2" fmla="val -118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 too!</a:t>
            </a:r>
          </a:p>
        </p:txBody>
      </p:sp>
      <p:sp>
        <p:nvSpPr>
          <p:cNvPr id="25" name="Down Arrow 24"/>
          <p:cNvSpPr/>
          <p:nvPr/>
        </p:nvSpPr>
        <p:spPr>
          <a:xfrm rot="10800000">
            <a:off x="-21602" y="5546820"/>
            <a:ext cx="1014561" cy="131118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Down Arrow 25"/>
          <p:cNvSpPr/>
          <p:nvPr/>
        </p:nvSpPr>
        <p:spPr>
          <a:xfrm rot="10800000">
            <a:off x="970153" y="5575912"/>
            <a:ext cx="1014561" cy="128208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Down Arrow 26"/>
          <p:cNvSpPr/>
          <p:nvPr/>
        </p:nvSpPr>
        <p:spPr>
          <a:xfrm rot="10800000">
            <a:off x="7105040" y="5546820"/>
            <a:ext cx="1014561" cy="131118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Down Arrow 27"/>
          <p:cNvSpPr/>
          <p:nvPr/>
        </p:nvSpPr>
        <p:spPr>
          <a:xfrm rot="10800000">
            <a:off x="8129438" y="5575912"/>
            <a:ext cx="1014561" cy="128208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3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:\Users\Dizzy Donald\Desktop\WCR ART Things  Background\img-501083755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8" t="22702" r="51998" b="43112"/>
          <a:stretch/>
        </p:blipFill>
        <p:spPr bwMode="auto">
          <a:xfrm rot="5400000">
            <a:off x="4643836" y="4696740"/>
            <a:ext cx="2297146" cy="20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7" t="36443" r="15760" b="17655"/>
          <a:stretch/>
        </p:blipFill>
        <p:spPr bwMode="auto">
          <a:xfrm rot="5400000">
            <a:off x="4751857" y="-313502"/>
            <a:ext cx="1641100" cy="21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37447" r="46564" b="26140"/>
          <a:stretch/>
        </p:blipFill>
        <p:spPr bwMode="auto">
          <a:xfrm rot="5400000">
            <a:off x="5265375" y="890561"/>
            <a:ext cx="1450574" cy="14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10.1.1.231\file\SCAN\img-501082413\img-50108241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48" r="26992" b="22973"/>
          <a:stretch/>
        </p:blipFill>
        <p:spPr bwMode="auto">
          <a:xfrm rot="5400000" flipV="1">
            <a:off x="5168321" y="2209553"/>
            <a:ext cx="2438578" cy="22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8638" r="68702" b="58537"/>
          <a:stretch/>
        </p:blipFill>
        <p:spPr bwMode="auto">
          <a:xfrm rot="16200000">
            <a:off x="2399643" y="1524803"/>
            <a:ext cx="1513575" cy="15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47595" r="60454" b="16499"/>
          <a:stretch/>
        </p:blipFill>
        <p:spPr bwMode="auto">
          <a:xfrm rot="16200000">
            <a:off x="1551352" y="4927660"/>
            <a:ext cx="2332669" cy="15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10.1.1.231\file\SCAN\img-501090008\img-501090008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5032" r="42613" b="43690"/>
          <a:stretch/>
        </p:blipFill>
        <p:spPr bwMode="auto">
          <a:xfrm rot="5400000">
            <a:off x="2911719" y="2857032"/>
            <a:ext cx="2016224" cy="21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\\10.1.1.231\file\SCAN\img-430165723\img-430165723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3" t="27878" r="4291" b="25385"/>
          <a:stretch/>
        </p:blipFill>
        <p:spPr bwMode="auto">
          <a:xfrm rot="10800000">
            <a:off x="2378813" y="14520"/>
            <a:ext cx="2276805" cy="16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8229" y="1700808"/>
            <a:ext cx="2160240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shorts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503" y="116632"/>
            <a:ext cx="2520281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T-shirt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7503" y="3356992"/>
            <a:ext cx="273630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sweater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0760" y="5085184"/>
            <a:ext cx="1878952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jeans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44208" y="764704"/>
            <a:ext cx="259228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uniform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92280" y="2852936"/>
            <a:ext cx="194421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dress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00192" y="5079822"/>
            <a:ext cx="273630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pajamas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8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8412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CCB0FA6C-C87D-4D64-83B2-39A052C3D3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izzy Donald\Desktop\WCR ART Characters\img-430170008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7765" r="27625" b="11041"/>
          <a:stretch/>
        </p:blipFill>
        <p:spPr bwMode="auto">
          <a:xfrm rot="5400000" flipV="1">
            <a:off x="2316426" y="3183867"/>
            <a:ext cx="2656649" cy="21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7" t="36443" r="15760" b="17655"/>
          <a:stretch/>
        </p:blipFill>
        <p:spPr bwMode="auto">
          <a:xfrm rot="5037223">
            <a:off x="5561728" y="1803109"/>
            <a:ext cx="1491043" cy="19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8638" r="68702" b="58537"/>
          <a:stretch/>
        </p:blipFill>
        <p:spPr bwMode="auto">
          <a:xfrm rot="16200000">
            <a:off x="6357596" y="4437035"/>
            <a:ext cx="1136524" cy="11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844" y="506419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688628"/>
            <a:ext cx="5937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Should I Wear?</a:t>
            </a:r>
          </a:p>
        </p:txBody>
      </p:sp>
      <p:pic>
        <p:nvPicPr>
          <p:cNvPr id="11" name="Picture 5" descr="\\10.1.1.231\file\SCAN\img-501090008\img-501090008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5032" r="42613" b="43690"/>
          <a:stretch/>
        </p:blipFill>
        <p:spPr bwMode="auto">
          <a:xfrm rot="4629981">
            <a:off x="6865662" y="653474"/>
            <a:ext cx="1568110" cy="18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SCAN\img-430165740\img-430165740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47595" r="60454" b="16499"/>
          <a:stretch/>
        </p:blipFill>
        <p:spPr bwMode="auto">
          <a:xfrm rot="15885028" flipV="1">
            <a:off x="6983496" y="2256226"/>
            <a:ext cx="1896669" cy="13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10.1.1.231\file\SCAN\img-501082426\img-501082426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37447" r="46564" b="26140"/>
          <a:stretch/>
        </p:blipFill>
        <p:spPr bwMode="auto">
          <a:xfrm rot="4564257">
            <a:off x="6127502" y="2950052"/>
            <a:ext cx="1368805" cy="12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\\10.1.1.231\file\SCAN\img-430165723\img-430165723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7" t="26528" r="6101" b="25385"/>
          <a:stretch/>
        </p:blipFill>
        <p:spPr bwMode="auto">
          <a:xfrm rot="12182465">
            <a:off x="6813369" y="3654412"/>
            <a:ext cx="1863768" cy="15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0.1.1.231\file\SCAN\img-501082413\img-501082413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48" r="26992" b="22973"/>
          <a:stretch/>
        </p:blipFill>
        <p:spPr bwMode="auto">
          <a:xfrm rot="6051831" flipV="1">
            <a:off x="4606336" y="3762014"/>
            <a:ext cx="2001785" cy="18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" y="2062902"/>
            <a:ext cx="9060951" cy="4318426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5495" y="44623"/>
            <a:ext cx="9064961" cy="1963647"/>
          </a:xfrm>
          <a:prstGeom prst="wedgeRoundRectCallout">
            <a:avLst>
              <a:gd name="adj1" fmla="val -25396"/>
              <a:gd name="adj2" fmla="val 8467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should I wear to school?</a:t>
            </a:r>
          </a:p>
        </p:txBody>
      </p:sp>
      <p:sp>
        <p:nvSpPr>
          <p:cNvPr id="6" name="Oval 5"/>
          <p:cNvSpPr/>
          <p:nvPr/>
        </p:nvSpPr>
        <p:spPr>
          <a:xfrm>
            <a:off x="7182036" y="3069985"/>
            <a:ext cx="1224136" cy="1152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99806"/>
            <a:ext cx="2699792" cy="41855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780" y="3102429"/>
            <a:ext cx="3049876" cy="3755572"/>
          </a:xfrm>
          <a:prstGeom prst="rect">
            <a:avLst/>
          </a:prstGeom>
        </p:spPr>
      </p:pic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3087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84548 -1.11111E-6 L 0.22083 0.15023 L 0.61267 0.14722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74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5|7|3.5|7|5.8|7|5.2|10.5|5.8|7.1|5|6.9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8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.4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8.3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342</Words>
  <Application>Microsoft Office PowerPoint</Application>
  <PresentationFormat>On-screen Show (4:3)</PresentationFormat>
  <Paragraphs>89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142</cp:revision>
  <dcterms:created xsi:type="dcterms:W3CDTF">2012-12-02T13:00:37Z</dcterms:created>
  <dcterms:modified xsi:type="dcterms:W3CDTF">2018-06-23T05:48:12Z</dcterms:modified>
</cp:coreProperties>
</file>