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61" r:id="rId11"/>
    <p:sldId id="271" r:id="rId12"/>
    <p:sldId id="282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743200"/>
            <a:ext cx="12039600" cy="2286000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“When I Get Where I’m Goin” 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295400"/>
            <a:ext cx="12039600" cy="1143000"/>
          </a:xfrm>
        </p:spPr>
        <p:txBody>
          <a:bodyPr>
            <a:normAutofit/>
          </a:bodyPr>
          <a:lstStyle/>
          <a:p>
            <a:r>
              <a:rPr lang="en-US" sz="6600" b="1" dirty="0"/>
              <a:t>Hebrews 11:22   Genesis 50:22-26</a:t>
            </a:r>
            <a:endParaRPr lang="en-US"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11887200" cy="4953000"/>
          </a:xfrm>
        </p:spPr>
        <p:txBody>
          <a:bodyPr>
            <a:normAutofit/>
          </a:bodyPr>
          <a:lstStyle/>
          <a:p>
            <a:r>
              <a:rPr lang="en-US" sz="6200" b="1" dirty="0"/>
              <a:t> </a:t>
            </a:r>
            <a:r>
              <a:rPr lang="en-US" sz="7100" b="1" dirty="0"/>
              <a:t>The Focus ON Joseph’s Faith</a:t>
            </a:r>
          </a:p>
          <a:p>
            <a:pPr marL="118872" indent="0">
              <a:buNone/>
            </a:pPr>
            <a:endParaRPr lang="en-US" sz="7100" b="1" dirty="0"/>
          </a:p>
          <a:p>
            <a:r>
              <a:rPr lang="en-US" sz="7100" b="1" dirty="0"/>
              <a:t> The Focus OF Joseph’s Faith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7800" dirty="0"/>
              <a:t>The Foundation Of His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12192000" cy="51054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0600" b="1" dirty="0"/>
              <a:t> Rooted In God’s Word</a:t>
            </a:r>
          </a:p>
          <a:p>
            <a:pPr marL="118872" indent="0">
              <a:buNone/>
            </a:pPr>
            <a:endParaRPr lang="en-US" sz="9300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3900" b="1" dirty="0"/>
              <a:t> </a:t>
            </a:r>
            <a:r>
              <a:rPr lang="en-US" sz="10600" b="1" dirty="0"/>
              <a:t>Rooted In Experience</a:t>
            </a:r>
          </a:p>
          <a:p>
            <a:pPr marL="118872" indent="0">
              <a:buNone/>
            </a:pPr>
            <a:endParaRPr lang="en-US" sz="13900" b="1" dirty="0"/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5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8200" dirty="0"/>
              <a:t>The Reality Of His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12192000" cy="51054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0600" b="1" dirty="0"/>
              <a:t> Rooted In God’s Word</a:t>
            </a:r>
          </a:p>
          <a:p>
            <a:pPr marL="118872" indent="0">
              <a:buNone/>
            </a:pPr>
            <a:endParaRPr lang="en-US" sz="9300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3900" b="1" dirty="0"/>
              <a:t> </a:t>
            </a:r>
            <a:r>
              <a:rPr lang="en-US" sz="10600" b="1" dirty="0"/>
              <a:t>Rooted In Experience</a:t>
            </a:r>
          </a:p>
          <a:p>
            <a:pPr marL="118872" indent="0">
              <a:buNone/>
            </a:pPr>
            <a:endParaRPr lang="en-US" sz="13900" b="1" dirty="0"/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4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7000" dirty="0"/>
              <a:t>The Remembrance Of His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12192000" cy="51054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0600" b="1" dirty="0"/>
              <a:t> </a:t>
            </a:r>
            <a:r>
              <a:rPr lang="en-US" sz="11200" b="1" dirty="0"/>
              <a:t>He Knew What He Believed</a:t>
            </a:r>
          </a:p>
          <a:p>
            <a:pPr marL="118872" indent="0">
              <a:buNone/>
            </a:pPr>
            <a:endParaRPr lang="en-US" sz="9300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3900" b="1" dirty="0"/>
              <a:t> </a:t>
            </a:r>
            <a:r>
              <a:rPr lang="en-US" sz="11200" b="1" dirty="0"/>
              <a:t>He Passed It On To His Heirs</a:t>
            </a:r>
          </a:p>
          <a:p>
            <a:pPr marL="118872" indent="0">
              <a:buNone/>
            </a:pPr>
            <a:endParaRPr lang="en-US" sz="13900" b="1" dirty="0"/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 lnSpcReduction="10000"/>
          </a:bodyPr>
          <a:lstStyle/>
          <a:p>
            <a:pPr marL="118872" indent="0" algn="just">
              <a:buNone/>
            </a:pPr>
            <a:r>
              <a:rPr lang="en-US" sz="6600" b="1" baseline="30000" dirty="0">
                <a:solidFill>
                  <a:srgbClr val="000000"/>
                </a:solidFill>
                <a:latin typeface="system-ui"/>
              </a:rPr>
              <a:t>22</a:t>
            </a: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7000" b="1" i="0" dirty="0">
                <a:solidFill>
                  <a:srgbClr val="000000"/>
                </a:solidFill>
                <a:effectLst/>
                <a:latin typeface="system-ui"/>
              </a:rPr>
              <a:t>By faith Joseph, when he died, made mention of the departing of the children of Israel; and gave commandment concerning his bones.</a:t>
            </a:r>
            <a:endParaRPr lang="en-US" sz="7000" b="1" dirty="0"/>
          </a:p>
        </p:txBody>
      </p:sp>
    </p:spTree>
    <p:extLst>
      <p:ext uri="{BB962C8B-B14F-4D97-AF65-F5344CB8AC3E}">
        <p14:creationId xmlns:p14="http://schemas.microsoft.com/office/powerpoint/2010/main" val="3996071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22 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And Joseph dwelt in Egypt, he, and his father's house: and Joseph lived an hundred and ten years.</a:t>
            </a:r>
          </a:p>
          <a:p>
            <a:pPr marL="118872" indent="0" algn="just">
              <a:buNone/>
            </a:pPr>
            <a:endParaRPr lang="en-US" sz="7000" b="1" dirty="0"/>
          </a:p>
        </p:txBody>
      </p:sp>
    </p:spTree>
    <p:extLst>
      <p:ext uri="{BB962C8B-B14F-4D97-AF65-F5344CB8AC3E}">
        <p14:creationId xmlns:p14="http://schemas.microsoft.com/office/powerpoint/2010/main" val="3485197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And Joseph saw Ephraim's children of the third generation: the children also of Machir the son of Manasseh were brought up upon Joseph's knees.</a:t>
            </a:r>
          </a:p>
          <a:p>
            <a:pPr marL="118872" indent="0" algn="just">
              <a:buNone/>
            </a:pPr>
            <a:endParaRPr lang="en-US" sz="7000" b="1" dirty="0"/>
          </a:p>
        </p:txBody>
      </p:sp>
    </p:spTree>
    <p:extLst>
      <p:ext uri="{BB962C8B-B14F-4D97-AF65-F5344CB8AC3E}">
        <p14:creationId xmlns:p14="http://schemas.microsoft.com/office/powerpoint/2010/main" val="2755921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 fontScale="92500"/>
          </a:bodyPr>
          <a:lstStyle/>
          <a:p>
            <a:pPr marL="118872" indent="0" algn="l">
              <a:buNone/>
            </a:pP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en-US" sz="6900" b="1" i="0" dirty="0">
                <a:solidFill>
                  <a:srgbClr val="000000"/>
                </a:solidFill>
                <a:effectLst/>
                <a:latin typeface="system-ui"/>
              </a:rPr>
              <a:t>And Joseph said unto his brethren, I die: and God will surely visit you, and bring you out of this land unto the land which he sware to Abraham, to Isaac, and to Jacob.</a:t>
            </a:r>
            <a:endParaRPr lang="en-US" sz="6900" b="1" dirty="0"/>
          </a:p>
        </p:txBody>
      </p:sp>
    </p:spTree>
    <p:extLst>
      <p:ext uri="{BB962C8B-B14F-4D97-AF65-F5344CB8AC3E}">
        <p14:creationId xmlns:p14="http://schemas.microsoft.com/office/powerpoint/2010/main" val="4185789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25 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And Joseph took an oath of the children of Israel, saying, God will surely visit you, and ye shall carry up my bones from hence.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84587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26 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So Joseph died, being an hundred and ten years old: and they embalmed him, and he was put in a coffin in Egypt.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18613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57800"/>
          </a:xfrm>
        </p:spPr>
        <p:txBody>
          <a:bodyPr>
            <a:normAutofit fontScale="92500" lnSpcReduction="20000"/>
          </a:bodyPr>
          <a:lstStyle/>
          <a:p>
            <a:pPr marL="118872" indent="0" algn="l">
              <a:buNone/>
            </a:pPr>
            <a:r>
              <a:rPr lang="en-US" sz="6600" b="1" baseline="30000" dirty="0">
                <a:solidFill>
                  <a:srgbClr val="000000"/>
                </a:solidFill>
                <a:latin typeface="system-ui"/>
              </a:rPr>
              <a:t>19</a:t>
            </a: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6900" b="1" i="0" dirty="0">
                <a:solidFill>
                  <a:srgbClr val="000000"/>
                </a:solidFill>
                <a:effectLst/>
                <a:latin typeface="system-ui"/>
              </a:rPr>
              <a:t>And Moses took the bones of Joseph with him: for he had straitly sworn the children of Israel, saying, God will surely visit you; and ye shall carry up my bones away hence with you.</a:t>
            </a:r>
            <a:endParaRPr lang="en-US" sz="6900" b="1" dirty="0"/>
          </a:p>
        </p:txBody>
      </p:sp>
    </p:spTree>
    <p:extLst>
      <p:ext uri="{BB962C8B-B14F-4D97-AF65-F5344CB8AC3E}">
        <p14:creationId xmlns:p14="http://schemas.microsoft.com/office/powerpoint/2010/main" val="2909309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3340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6600" b="1" baseline="30000" dirty="0">
                <a:solidFill>
                  <a:srgbClr val="000000"/>
                </a:solidFill>
                <a:latin typeface="system-ui"/>
              </a:rPr>
              <a:t>19</a:t>
            </a:r>
            <a:r>
              <a:rPr lang="en-US" sz="8600" b="1" i="0" baseline="30000" dirty="0">
                <a:solidFill>
                  <a:srgbClr val="000000"/>
                </a:solidFill>
                <a:effectLst/>
                <a:latin typeface="system-ui"/>
              </a:rPr>
              <a:t>  </a:t>
            </a:r>
            <a:r>
              <a:rPr lang="en-US" sz="7100" b="1" i="0" dirty="0">
                <a:solidFill>
                  <a:srgbClr val="000000"/>
                </a:solidFill>
                <a:effectLst/>
                <a:latin typeface="system-ui"/>
              </a:rPr>
              <a:t>And the bones of Joseph, which the children of Israel brought up out of Egypt, buried they in Shechem</a:t>
            </a:r>
            <a:r>
              <a:rPr lang="en-US" sz="8600" b="1" i="0" dirty="0">
                <a:solidFill>
                  <a:srgbClr val="000000"/>
                </a:solidFill>
                <a:effectLst/>
                <a:latin typeface="system-ui"/>
              </a:rPr>
              <a:t>…</a:t>
            </a:r>
            <a:endParaRPr lang="en-US" sz="8600" b="1" dirty="0"/>
          </a:p>
        </p:txBody>
      </p:sp>
    </p:spTree>
    <p:extLst>
      <p:ext uri="{BB962C8B-B14F-4D97-AF65-F5344CB8AC3E}">
        <p14:creationId xmlns:p14="http://schemas.microsoft.com/office/powerpoint/2010/main" val="3012914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452</TotalTime>
  <Words>316</Words>
  <Application>Microsoft Office PowerPoint</Application>
  <PresentationFormat>Widescreen</PresentationFormat>
  <Paragraphs>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Corbel</vt:lpstr>
      <vt:lpstr>system-ui</vt:lpstr>
      <vt:lpstr>Wingdings</vt:lpstr>
      <vt:lpstr>Wingdings 2</vt:lpstr>
      <vt:lpstr>Wingdings 3</vt:lpstr>
      <vt:lpstr>Module</vt:lpstr>
      <vt:lpstr>“When I Get Where I’m Goin”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</vt:lpstr>
      <vt:lpstr>The Foundation Of His Faith</vt:lpstr>
      <vt:lpstr>The Reality Of His Faith</vt:lpstr>
      <vt:lpstr>The Remembrance Of His Faith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73</cp:revision>
  <dcterms:created xsi:type="dcterms:W3CDTF">2013-02-10T16:06:46Z</dcterms:created>
  <dcterms:modified xsi:type="dcterms:W3CDTF">2022-09-18T15:12:26Z</dcterms:modified>
</cp:coreProperties>
</file>