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85" r:id="rId1"/>
  </p:sldMasterIdLst>
  <p:notesMasterIdLst>
    <p:notesMasterId r:id="rId13"/>
  </p:notesMasterIdLst>
  <p:sldIdLst>
    <p:sldId id="256" r:id="rId2"/>
    <p:sldId id="269" r:id="rId3"/>
    <p:sldId id="259" r:id="rId4"/>
    <p:sldId id="268" r:id="rId5"/>
    <p:sldId id="264" r:id="rId6"/>
    <p:sldId id="263" r:id="rId7"/>
    <p:sldId id="261" r:id="rId8"/>
    <p:sldId id="267" r:id="rId9"/>
    <p:sldId id="270" r:id="rId10"/>
    <p:sldId id="257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CC2762-D17B-43D5-A226-7FDAB82F2486}" type="datetimeFigureOut">
              <a:rPr lang="en-US" smtClean="0"/>
              <a:t>2/27/2022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84A055-EF97-4DF4-B025-10990F29F67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402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D331A3-6F46-4ED9-9BAC-44CDACEF36D4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948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2/27/2022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886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FigureOut">
              <a:rPr lang="en-US" smtClean="0"/>
              <a:t>2/27/2022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765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FigureOut">
              <a:rPr lang="en-US" smtClean="0"/>
              <a:t>2/27/2022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92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5790A-DD14-44C4-888C-CE26BEFDD0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5042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FigureOut">
              <a:rPr lang="en-US" smtClean="0"/>
              <a:t>2/27/2022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062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2/27/2022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095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FigureOut">
              <a:rPr lang="en-US" smtClean="0"/>
              <a:t>2/27/2022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682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FigureOut">
              <a:rPr lang="en-US" smtClean="0"/>
              <a:t>2/27/2022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789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FigureOut">
              <a:rPr lang="en-US" smtClean="0"/>
              <a:t>2/27/2022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981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FigureOut">
              <a:rPr lang="en-US" smtClean="0"/>
              <a:t>2/27/2022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394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FigureOut">
              <a:rPr lang="en-US" smtClean="0"/>
              <a:t>2/27/2022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001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2/27/2022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2289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80EE3EDC-C41C-43C3-8C5F-F1D14E580E7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977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6" r:id="rId1"/>
    <p:sldLayoutId id="2147483987" r:id="rId2"/>
    <p:sldLayoutId id="2147483988" r:id="rId3"/>
    <p:sldLayoutId id="2147483989" r:id="rId4"/>
    <p:sldLayoutId id="2147483990" r:id="rId5"/>
    <p:sldLayoutId id="2147483991" r:id="rId6"/>
    <p:sldLayoutId id="2147483992" r:id="rId7"/>
    <p:sldLayoutId id="2147483993" r:id="rId8"/>
    <p:sldLayoutId id="2147483994" r:id="rId9"/>
    <p:sldLayoutId id="2147483995" r:id="rId10"/>
    <p:sldLayoutId id="2147483996" r:id="rId11"/>
    <p:sldLayoutId id="2147483997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F4BD144-08AF-41A3-ADB3-8AADCACA06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D9EF86-B24B-470D-8D8F-5BFD846D76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504" y="770467"/>
            <a:ext cx="6608963" cy="3352800"/>
          </a:xfrm>
        </p:spPr>
        <p:txBody>
          <a:bodyPr>
            <a:normAutofit/>
          </a:bodyPr>
          <a:lstStyle/>
          <a:p>
            <a:r>
              <a:rPr lang="en-US" sz="7500" b="1" dirty="0"/>
              <a:t>KACD</a:t>
            </a:r>
            <a:br>
              <a:rPr lang="en-US" sz="7500" b="1" dirty="0"/>
            </a:br>
            <a:r>
              <a:rPr lang="en-US" sz="7500" b="1" dirty="0"/>
              <a:t>Spring Area Meeting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7F0AEC-2486-44A3-8C4D-E67649901F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7513" y="4206876"/>
            <a:ext cx="6544954" cy="164592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</a:rPr>
              <a:t>March 2022</a:t>
            </a:r>
          </a:p>
          <a:p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A3F59CE-D0DB-4EB7-91C0-63DB110309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2944" y="0"/>
            <a:ext cx="4639056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 descr="Logo&#10;&#10;Description automatically generated with medium confidence">
            <a:extLst>
              <a:ext uri="{FF2B5EF4-FFF2-40B4-BE49-F238E27FC236}">
                <a16:creationId xmlns:a16="http://schemas.microsoft.com/office/drawing/2014/main" id="{7ED16505-2491-4C5C-92FD-786467469F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96408" y="1573639"/>
            <a:ext cx="3352128" cy="33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6421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EAA33-5F0E-483B-A09A-1DF97F65D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5" y="499533"/>
            <a:ext cx="6972607" cy="1658198"/>
          </a:xfrm>
        </p:spPr>
        <p:txBody>
          <a:bodyPr>
            <a:normAutofit/>
          </a:bodyPr>
          <a:lstStyle/>
          <a:p>
            <a:r>
              <a:rPr lang="en-US" b="1" dirty="0"/>
              <a:t>Contact Information: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C358C0-EA50-4893-953D-AB5189890B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7" y="2011680"/>
            <a:ext cx="6953176" cy="3766185"/>
          </a:xfrm>
        </p:spPr>
        <p:txBody>
          <a:bodyPr>
            <a:normAutofit/>
          </a:bodyPr>
          <a:lstStyle/>
          <a:p>
            <a:r>
              <a:rPr lang="en-US" b="1" dirty="0"/>
              <a:t>Crystal Renfro, KACD Executive Director</a:t>
            </a:r>
          </a:p>
          <a:p>
            <a:r>
              <a:rPr lang="en-US" b="1" dirty="0"/>
              <a:t>PO Box 4027</a:t>
            </a:r>
          </a:p>
          <a:p>
            <a:r>
              <a:rPr lang="en-US" b="1" dirty="0"/>
              <a:t>Frankfort, KY 40604-4027</a:t>
            </a:r>
          </a:p>
          <a:p>
            <a:endParaRPr lang="en-US" b="1" dirty="0"/>
          </a:p>
          <a:p>
            <a:r>
              <a:rPr lang="en-US" b="1" dirty="0"/>
              <a:t>Phone: 502-682-1770</a:t>
            </a:r>
          </a:p>
          <a:p>
            <a:r>
              <a:rPr lang="en-US" b="1" dirty="0"/>
              <a:t>Email: Crystal.Renfro.KACD@outlook.com</a:t>
            </a:r>
          </a:p>
        </p:txBody>
      </p:sp>
      <p:pic>
        <p:nvPicPr>
          <p:cNvPr id="5" name="Picture 4" descr="Logo&#10;&#10;Description automatically generated with medium confidence">
            <a:extLst>
              <a:ext uri="{FF2B5EF4-FFF2-40B4-BE49-F238E27FC236}">
                <a16:creationId xmlns:a16="http://schemas.microsoft.com/office/drawing/2014/main" id="{A58150A3-7DDE-4A55-8065-79CF2F07063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00" r="931"/>
          <a:stretch/>
        </p:blipFill>
        <p:spPr>
          <a:xfrm>
            <a:off x="8100058" y="1456521"/>
            <a:ext cx="3448478" cy="3505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1750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D976C13-68E6-4E25-B13E-FC3A2D3F66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97E041-634B-4B3E-8669-42583D9567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9825ADD-F95C-4747-9B41-5DB21C28E6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7" y="643467"/>
            <a:ext cx="10905065" cy="5571066"/>
          </a:xfrm>
          <a:prstGeom prst="rect">
            <a:avLst/>
          </a:prstGeom>
          <a:solidFill>
            <a:schemeClr val="accent1"/>
          </a:solidFill>
          <a:ln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6791A8E-B2BA-467D-BB87-8CFBFB13AF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6195" y="809244"/>
            <a:ext cx="10579608" cy="5239512"/>
          </a:xfrm>
          <a:prstGeom prst="rect">
            <a:avLst/>
          </a:prstGeom>
          <a:noFill/>
          <a:ln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B141BF-DB9B-45B0-A08F-668702ED3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503" y="1285196"/>
            <a:ext cx="9607160" cy="277942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80000"/>
              </a:lnSpc>
            </a:pPr>
            <a:r>
              <a:rPr lang="en-US" sz="8000" b="1" dirty="0">
                <a:solidFill>
                  <a:srgbClr val="FFFFFF"/>
                </a:solidFill>
              </a:rPr>
              <a:t>Questions ??? </a:t>
            </a:r>
          </a:p>
        </p:txBody>
      </p:sp>
      <p:pic>
        <p:nvPicPr>
          <p:cNvPr id="4" name="Picture 3" descr="Logo&#10;&#10;Description automatically generated with medium confidence">
            <a:extLst>
              <a:ext uri="{FF2B5EF4-FFF2-40B4-BE49-F238E27FC236}">
                <a16:creationId xmlns:a16="http://schemas.microsoft.com/office/drawing/2014/main" id="{09678425-7DBB-4BF0-8C32-DA9551ED08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637" y="5288929"/>
            <a:ext cx="1278446" cy="1278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856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D976C13-68E6-4E25-B13E-FC3A2D3F66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97E041-634B-4B3E-8669-42583D9567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9825ADD-F95C-4747-9B41-5DB21C28E6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7" y="643467"/>
            <a:ext cx="10905065" cy="5571066"/>
          </a:xfrm>
          <a:prstGeom prst="rect">
            <a:avLst/>
          </a:prstGeom>
          <a:solidFill>
            <a:schemeClr val="accent1"/>
          </a:solidFill>
          <a:ln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6791A8E-B2BA-467D-BB87-8CFBFB13AF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6195" y="809244"/>
            <a:ext cx="10579608" cy="5239512"/>
          </a:xfrm>
          <a:prstGeom prst="rect">
            <a:avLst/>
          </a:prstGeom>
          <a:noFill/>
          <a:ln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B141BF-DB9B-45B0-A08F-668702ED3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503" y="1285196"/>
            <a:ext cx="9607160" cy="156966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80000"/>
              </a:lnSpc>
            </a:pPr>
            <a:r>
              <a:rPr lang="en-US" sz="8000" b="1" dirty="0">
                <a:solidFill>
                  <a:srgbClr val="FFFFFF"/>
                </a:solidFill>
              </a:rPr>
              <a:t>NACD Insurance</a:t>
            </a:r>
          </a:p>
        </p:txBody>
      </p:sp>
      <p:pic>
        <p:nvPicPr>
          <p:cNvPr id="4" name="Picture 3" descr="Logo&#10;&#10;Description automatically generated with medium confidence">
            <a:extLst>
              <a:ext uri="{FF2B5EF4-FFF2-40B4-BE49-F238E27FC236}">
                <a16:creationId xmlns:a16="http://schemas.microsoft.com/office/drawing/2014/main" id="{09678425-7DBB-4BF0-8C32-DA9551ED08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637" y="5288929"/>
            <a:ext cx="1278446" cy="127844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EC66FB7-D0B9-4159-8E27-C80506A4090D}"/>
              </a:ext>
            </a:extLst>
          </p:cNvPr>
          <p:cNvSpPr txBox="1"/>
          <p:nvPr/>
        </p:nvSpPr>
        <p:spPr>
          <a:xfrm>
            <a:off x="2744584" y="3044068"/>
            <a:ext cx="669099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Information has been sent to all districts</a:t>
            </a:r>
          </a:p>
          <a:p>
            <a:pPr algn="ctr"/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058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D976C13-68E6-4E25-B13E-FC3A2D3F66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97E041-634B-4B3E-8669-42583D9567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9825ADD-F95C-4747-9B41-5DB21C28E6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7" y="643467"/>
            <a:ext cx="10905065" cy="5571066"/>
          </a:xfrm>
          <a:prstGeom prst="rect">
            <a:avLst/>
          </a:prstGeom>
          <a:solidFill>
            <a:schemeClr val="accent1"/>
          </a:solidFill>
          <a:ln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6791A8E-B2BA-467D-BB87-8CFBFB13AF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6195" y="809244"/>
            <a:ext cx="10579608" cy="5239512"/>
          </a:xfrm>
          <a:prstGeom prst="rect">
            <a:avLst/>
          </a:prstGeom>
          <a:noFill/>
          <a:ln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B141BF-DB9B-45B0-A08F-668702ED3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503" y="1285196"/>
            <a:ext cx="9607160" cy="277942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80000"/>
              </a:lnSpc>
            </a:pPr>
            <a:r>
              <a:rPr lang="en-US" sz="8000" b="1" dirty="0">
                <a:solidFill>
                  <a:srgbClr val="FFFFFF"/>
                </a:solidFill>
              </a:rPr>
              <a:t>Success Stories</a:t>
            </a:r>
          </a:p>
        </p:txBody>
      </p:sp>
      <p:pic>
        <p:nvPicPr>
          <p:cNvPr id="4" name="Picture 3" descr="Logo&#10;&#10;Description automatically generated with medium confidence">
            <a:extLst>
              <a:ext uri="{FF2B5EF4-FFF2-40B4-BE49-F238E27FC236}">
                <a16:creationId xmlns:a16="http://schemas.microsoft.com/office/drawing/2014/main" id="{09678425-7DBB-4BF0-8C32-DA9551ED08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637" y="5288929"/>
            <a:ext cx="1278446" cy="1278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03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4" name="Green"/>
          <p:cNvSpPr/>
          <p:nvPr/>
        </p:nvSpPr>
        <p:spPr bwMode="auto">
          <a:xfrm>
            <a:off x="6137910" y="3745091"/>
            <a:ext cx="346710" cy="543064"/>
          </a:xfrm>
          <a:custGeom>
            <a:avLst/>
            <a:gdLst>
              <a:gd name="connsiteX0" fmla="*/ 32385 w 346710"/>
              <a:gd name="connsiteY0" fmla="*/ 125869 h 543064"/>
              <a:gd name="connsiteX1" fmla="*/ 32385 w 346710"/>
              <a:gd name="connsiteY1" fmla="*/ 125869 h 543064"/>
              <a:gd name="connsiteX2" fmla="*/ 22860 w 346710"/>
              <a:gd name="connsiteY2" fmla="*/ 139204 h 543064"/>
              <a:gd name="connsiteX3" fmla="*/ 15240 w 346710"/>
              <a:gd name="connsiteY3" fmla="*/ 152539 h 543064"/>
              <a:gd name="connsiteX4" fmla="*/ 11430 w 346710"/>
              <a:gd name="connsiteY4" fmla="*/ 158254 h 543064"/>
              <a:gd name="connsiteX5" fmla="*/ 5715 w 346710"/>
              <a:gd name="connsiteY5" fmla="*/ 162064 h 543064"/>
              <a:gd name="connsiteX6" fmla="*/ 0 w 346710"/>
              <a:gd name="connsiteY6" fmla="*/ 177304 h 543064"/>
              <a:gd name="connsiteX7" fmla="*/ 1905 w 346710"/>
              <a:gd name="connsiteY7" fmla="*/ 177304 h 543064"/>
              <a:gd name="connsiteX8" fmla="*/ 3810 w 346710"/>
              <a:gd name="connsiteY8" fmla="*/ 196354 h 543064"/>
              <a:gd name="connsiteX9" fmla="*/ 0 w 346710"/>
              <a:gd name="connsiteY9" fmla="*/ 223024 h 543064"/>
              <a:gd name="connsiteX10" fmla="*/ 1905 w 346710"/>
              <a:gd name="connsiteY10" fmla="*/ 249694 h 543064"/>
              <a:gd name="connsiteX11" fmla="*/ 0 w 346710"/>
              <a:gd name="connsiteY11" fmla="*/ 263029 h 543064"/>
              <a:gd name="connsiteX12" fmla="*/ 0 w 346710"/>
              <a:gd name="connsiteY12" fmla="*/ 263029 h 543064"/>
              <a:gd name="connsiteX13" fmla="*/ 3810 w 346710"/>
              <a:gd name="connsiteY13" fmla="*/ 291604 h 543064"/>
              <a:gd name="connsiteX14" fmla="*/ 7620 w 346710"/>
              <a:gd name="connsiteY14" fmla="*/ 303034 h 543064"/>
              <a:gd name="connsiteX15" fmla="*/ 13335 w 346710"/>
              <a:gd name="connsiteY15" fmla="*/ 304939 h 543064"/>
              <a:gd name="connsiteX16" fmla="*/ 22860 w 346710"/>
              <a:gd name="connsiteY16" fmla="*/ 306844 h 543064"/>
              <a:gd name="connsiteX17" fmla="*/ 22860 w 346710"/>
              <a:gd name="connsiteY17" fmla="*/ 306844 h 543064"/>
              <a:gd name="connsiteX18" fmla="*/ 20955 w 346710"/>
              <a:gd name="connsiteY18" fmla="*/ 323989 h 543064"/>
              <a:gd name="connsiteX19" fmla="*/ 19050 w 346710"/>
              <a:gd name="connsiteY19" fmla="*/ 333514 h 543064"/>
              <a:gd name="connsiteX20" fmla="*/ 17145 w 346710"/>
              <a:gd name="connsiteY20" fmla="*/ 344944 h 543064"/>
              <a:gd name="connsiteX21" fmla="*/ 15240 w 346710"/>
              <a:gd name="connsiteY21" fmla="*/ 352564 h 543064"/>
              <a:gd name="connsiteX22" fmla="*/ 5715 w 346710"/>
              <a:gd name="connsiteY22" fmla="*/ 377329 h 543064"/>
              <a:gd name="connsiteX23" fmla="*/ 7620 w 346710"/>
              <a:gd name="connsiteY23" fmla="*/ 392569 h 543064"/>
              <a:gd name="connsiteX24" fmla="*/ 9525 w 346710"/>
              <a:gd name="connsiteY24" fmla="*/ 402094 h 543064"/>
              <a:gd name="connsiteX25" fmla="*/ 7620 w 346710"/>
              <a:gd name="connsiteY25" fmla="*/ 438289 h 543064"/>
              <a:gd name="connsiteX26" fmla="*/ 3810 w 346710"/>
              <a:gd name="connsiteY26" fmla="*/ 440194 h 543064"/>
              <a:gd name="connsiteX27" fmla="*/ 3810 w 346710"/>
              <a:gd name="connsiteY27" fmla="*/ 440194 h 543064"/>
              <a:gd name="connsiteX28" fmla="*/ 20955 w 346710"/>
              <a:gd name="connsiteY28" fmla="*/ 466864 h 543064"/>
              <a:gd name="connsiteX29" fmla="*/ 22860 w 346710"/>
              <a:gd name="connsiteY29" fmla="*/ 472579 h 543064"/>
              <a:gd name="connsiteX30" fmla="*/ 28575 w 346710"/>
              <a:gd name="connsiteY30" fmla="*/ 478294 h 543064"/>
              <a:gd name="connsiteX31" fmla="*/ 32385 w 346710"/>
              <a:gd name="connsiteY31" fmla="*/ 485914 h 543064"/>
              <a:gd name="connsiteX32" fmla="*/ 43815 w 346710"/>
              <a:gd name="connsiteY32" fmla="*/ 497344 h 543064"/>
              <a:gd name="connsiteX33" fmla="*/ 49530 w 346710"/>
              <a:gd name="connsiteY33" fmla="*/ 503059 h 543064"/>
              <a:gd name="connsiteX34" fmla="*/ 57150 w 346710"/>
              <a:gd name="connsiteY34" fmla="*/ 514489 h 543064"/>
              <a:gd name="connsiteX35" fmla="*/ 60960 w 346710"/>
              <a:gd name="connsiteY35" fmla="*/ 520204 h 543064"/>
              <a:gd name="connsiteX36" fmla="*/ 64770 w 346710"/>
              <a:gd name="connsiteY36" fmla="*/ 527824 h 543064"/>
              <a:gd name="connsiteX37" fmla="*/ 64770 w 346710"/>
              <a:gd name="connsiteY37" fmla="*/ 527824 h 543064"/>
              <a:gd name="connsiteX38" fmla="*/ 99060 w 346710"/>
              <a:gd name="connsiteY38" fmla="*/ 531634 h 543064"/>
              <a:gd name="connsiteX39" fmla="*/ 121920 w 346710"/>
              <a:gd name="connsiteY39" fmla="*/ 535444 h 543064"/>
              <a:gd name="connsiteX40" fmla="*/ 171450 w 346710"/>
              <a:gd name="connsiteY40" fmla="*/ 539254 h 543064"/>
              <a:gd name="connsiteX41" fmla="*/ 171450 w 346710"/>
              <a:gd name="connsiteY41" fmla="*/ 543064 h 543064"/>
              <a:gd name="connsiteX42" fmla="*/ 186690 w 346710"/>
              <a:gd name="connsiteY42" fmla="*/ 537349 h 543064"/>
              <a:gd name="connsiteX43" fmla="*/ 192405 w 346710"/>
              <a:gd name="connsiteY43" fmla="*/ 533539 h 543064"/>
              <a:gd name="connsiteX44" fmla="*/ 205740 w 346710"/>
              <a:gd name="connsiteY44" fmla="*/ 527824 h 543064"/>
              <a:gd name="connsiteX45" fmla="*/ 222885 w 346710"/>
              <a:gd name="connsiteY45" fmla="*/ 518299 h 543064"/>
              <a:gd name="connsiteX46" fmla="*/ 228600 w 346710"/>
              <a:gd name="connsiteY46" fmla="*/ 514489 h 543064"/>
              <a:gd name="connsiteX47" fmla="*/ 234315 w 346710"/>
              <a:gd name="connsiteY47" fmla="*/ 508774 h 543064"/>
              <a:gd name="connsiteX48" fmla="*/ 240030 w 346710"/>
              <a:gd name="connsiteY48" fmla="*/ 506869 h 543064"/>
              <a:gd name="connsiteX49" fmla="*/ 245745 w 346710"/>
              <a:gd name="connsiteY49" fmla="*/ 501154 h 543064"/>
              <a:gd name="connsiteX50" fmla="*/ 253365 w 346710"/>
              <a:gd name="connsiteY50" fmla="*/ 497344 h 543064"/>
              <a:gd name="connsiteX51" fmla="*/ 264795 w 346710"/>
              <a:gd name="connsiteY51" fmla="*/ 487819 h 543064"/>
              <a:gd name="connsiteX52" fmla="*/ 276225 w 346710"/>
              <a:gd name="connsiteY52" fmla="*/ 480199 h 543064"/>
              <a:gd name="connsiteX53" fmla="*/ 281940 w 346710"/>
              <a:gd name="connsiteY53" fmla="*/ 476389 h 543064"/>
              <a:gd name="connsiteX54" fmla="*/ 289560 w 346710"/>
              <a:gd name="connsiteY54" fmla="*/ 472579 h 543064"/>
              <a:gd name="connsiteX55" fmla="*/ 306705 w 346710"/>
              <a:gd name="connsiteY55" fmla="*/ 463054 h 543064"/>
              <a:gd name="connsiteX56" fmla="*/ 316230 w 346710"/>
              <a:gd name="connsiteY56" fmla="*/ 455434 h 543064"/>
              <a:gd name="connsiteX57" fmla="*/ 318135 w 346710"/>
              <a:gd name="connsiteY57" fmla="*/ 455434 h 543064"/>
              <a:gd name="connsiteX58" fmla="*/ 318135 w 346710"/>
              <a:gd name="connsiteY58" fmla="*/ 455434 h 543064"/>
              <a:gd name="connsiteX59" fmla="*/ 327660 w 346710"/>
              <a:gd name="connsiteY59" fmla="*/ 442099 h 543064"/>
              <a:gd name="connsiteX60" fmla="*/ 329565 w 346710"/>
              <a:gd name="connsiteY60" fmla="*/ 436384 h 543064"/>
              <a:gd name="connsiteX61" fmla="*/ 335280 w 346710"/>
              <a:gd name="connsiteY61" fmla="*/ 430669 h 543064"/>
              <a:gd name="connsiteX62" fmla="*/ 339090 w 346710"/>
              <a:gd name="connsiteY62" fmla="*/ 424954 h 543064"/>
              <a:gd name="connsiteX63" fmla="*/ 346710 w 346710"/>
              <a:gd name="connsiteY63" fmla="*/ 417334 h 543064"/>
              <a:gd name="connsiteX64" fmla="*/ 346710 w 346710"/>
              <a:gd name="connsiteY64" fmla="*/ 417334 h 543064"/>
              <a:gd name="connsiteX65" fmla="*/ 335280 w 346710"/>
              <a:gd name="connsiteY65" fmla="*/ 396379 h 543064"/>
              <a:gd name="connsiteX66" fmla="*/ 329565 w 346710"/>
              <a:gd name="connsiteY66" fmla="*/ 390664 h 543064"/>
              <a:gd name="connsiteX67" fmla="*/ 327660 w 346710"/>
              <a:gd name="connsiteY67" fmla="*/ 379234 h 543064"/>
              <a:gd name="connsiteX68" fmla="*/ 327660 w 346710"/>
              <a:gd name="connsiteY68" fmla="*/ 379234 h 543064"/>
              <a:gd name="connsiteX69" fmla="*/ 278130 w 346710"/>
              <a:gd name="connsiteY69" fmla="*/ 377329 h 543064"/>
              <a:gd name="connsiteX70" fmla="*/ 278130 w 346710"/>
              <a:gd name="connsiteY70" fmla="*/ 377329 h 543064"/>
              <a:gd name="connsiteX71" fmla="*/ 291465 w 346710"/>
              <a:gd name="connsiteY71" fmla="*/ 367804 h 543064"/>
              <a:gd name="connsiteX72" fmla="*/ 297180 w 346710"/>
              <a:gd name="connsiteY72" fmla="*/ 365899 h 543064"/>
              <a:gd name="connsiteX73" fmla="*/ 302895 w 346710"/>
              <a:gd name="connsiteY73" fmla="*/ 360184 h 543064"/>
              <a:gd name="connsiteX74" fmla="*/ 318135 w 346710"/>
              <a:gd name="connsiteY74" fmla="*/ 348754 h 543064"/>
              <a:gd name="connsiteX75" fmla="*/ 318135 w 346710"/>
              <a:gd name="connsiteY75" fmla="*/ 348754 h 543064"/>
              <a:gd name="connsiteX76" fmla="*/ 308610 w 346710"/>
              <a:gd name="connsiteY76" fmla="*/ 335419 h 543064"/>
              <a:gd name="connsiteX77" fmla="*/ 306705 w 346710"/>
              <a:gd name="connsiteY77" fmla="*/ 329704 h 543064"/>
              <a:gd name="connsiteX78" fmla="*/ 302895 w 346710"/>
              <a:gd name="connsiteY78" fmla="*/ 322084 h 543064"/>
              <a:gd name="connsiteX79" fmla="*/ 299085 w 346710"/>
              <a:gd name="connsiteY79" fmla="*/ 316369 h 543064"/>
              <a:gd name="connsiteX80" fmla="*/ 297180 w 346710"/>
              <a:gd name="connsiteY80" fmla="*/ 310654 h 543064"/>
              <a:gd name="connsiteX81" fmla="*/ 289560 w 346710"/>
              <a:gd name="connsiteY81" fmla="*/ 299224 h 543064"/>
              <a:gd name="connsiteX82" fmla="*/ 287655 w 346710"/>
              <a:gd name="connsiteY82" fmla="*/ 299224 h 543064"/>
              <a:gd name="connsiteX83" fmla="*/ 274320 w 346710"/>
              <a:gd name="connsiteY83" fmla="*/ 283984 h 543064"/>
              <a:gd name="connsiteX84" fmla="*/ 268605 w 346710"/>
              <a:gd name="connsiteY84" fmla="*/ 274459 h 543064"/>
              <a:gd name="connsiteX85" fmla="*/ 262890 w 346710"/>
              <a:gd name="connsiteY85" fmla="*/ 266839 h 543064"/>
              <a:gd name="connsiteX86" fmla="*/ 262890 w 346710"/>
              <a:gd name="connsiteY86" fmla="*/ 266839 h 543064"/>
              <a:gd name="connsiteX87" fmla="*/ 255270 w 346710"/>
              <a:gd name="connsiteY87" fmla="*/ 249694 h 543064"/>
              <a:gd name="connsiteX88" fmla="*/ 251460 w 346710"/>
              <a:gd name="connsiteY88" fmla="*/ 243979 h 543064"/>
              <a:gd name="connsiteX89" fmla="*/ 245745 w 346710"/>
              <a:gd name="connsiteY89" fmla="*/ 224929 h 543064"/>
              <a:gd name="connsiteX90" fmla="*/ 241935 w 346710"/>
              <a:gd name="connsiteY90" fmla="*/ 213499 h 543064"/>
              <a:gd name="connsiteX91" fmla="*/ 241935 w 346710"/>
              <a:gd name="connsiteY91" fmla="*/ 213499 h 543064"/>
              <a:gd name="connsiteX92" fmla="*/ 230505 w 346710"/>
              <a:gd name="connsiteY92" fmla="*/ 190639 h 543064"/>
              <a:gd name="connsiteX93" fmla="*/ 226695 w 346710"/>
              <a:gd name="connsiteY93" fmla="*/ 184924 h 543064"/>
              <a:gd name="connsiteX94" fmla="*/ 224790 w 346710"/>
              <a:gd name="connsiteY94" fmla="*/ 179209 h 543064"/>
              <a:gd name="connsiteX95" fmla="*/ 219075 w 346710"/>
              <a:gd name="connsiteY95" fmla="*/ 177304 h 543064"/>
              <a:gd name="connsiteX96" fmla="*/ 219075 w 346710"/>
              <a:gd name="connsiteY96" fmla="*/ 177304 h 543064"/>
              <a:gd name="connsiteX97" fmla="*/ 209550 w 346710"/>
              <a:gd name="connsiteY97" fmla="*/ 163969 h 543064"/>
              <a:gd name="connsiteX98" fmla="*/ 203835 w 346710"/>
              <a:gd name="connsiteY98" fmla="*/ 160159 h 543064"/>
              <a:gd name="connsiteX99" fmla="*/ 198120 w 346710"/>
              <a:gd name="connsiteY99" fmla="*/ 152539 h 543064"/>
              <a:gd name="connsiteX100" fmla="*/ 192405 w 346710"/>
              <a:gd name="connsiteY100" fmla="*/ 148729 h 543064"/>
              <a:gd name="connsiteX101" fmla="*/ 184785 w 346710"/>
              <a:gd name="connsiteY101" fmla="*/ 143014 h 543064"/>
              <a:gd name="connsiteX102" fmla="*/ 177165 w 346710"/>
              <a:gd name="connsiteY102" fmla="*/ 137299 h 543064"/>
              <a:gd name="connsiteX103" fmla="*/ 177165 w 346710"/>
              <a:gd name="connsiteY103" fmla="*/ 137299 h 543064"/>
              <a:gd name="connsiteX104" fmla="*/ 165735 w 346710"/>
              <a:gd name="connsiteY104" fmla="*/ 123964 h 543064"/>
              <a:gd name="connsiteX105" fmla="*/ 161925 w 346710"/>
              <a:gd name="connsiteY105" fmla="*/ 118249 h 543064"/>
              <a:gd name="connsiteX106" fmla="*/ 156210 w 346710"/>
              <a:gd name="connsiteY106" fmla="*/ 112534 h 543064"/>
              <a:gd name="connsiteX107" fmla="*/ 156210 w 346710"/>
              <a:gd name="connsiteY107" fmla="*/ 112534 h 543064"/>
              <a:gd name="connsiteX108" fmla="*/ 142875 w 346710"/>
              <a:gd name="connsiteY108" fmla="*/ 103009 h 543064"/>
              <a:gd name="connsiteX109" fmla="*/ 133350 w 346710"/>
              <a:gd name="connsiteY109" fmla="*/ 91579 h 543064"/>
              <a:gd name="connsiteX110" fmla="*/ 127635 w 346710"/>
              <a:gd name="connsiteY110" fmla="*/ 87769 h 543064"/>
              <a:gd name="connsiteX111" fmla="*/ 121920 w 346710"/>
              <a:gd name="connsiteY111" fmla="*/ 80149 h 543064"/>
              <a:gd name="connsiteX112" fmla="*/ 121920 w 346710"/>
              <a:gd name="connsiteY112" fmla="*/ 80149 h 543064"/>
              <a:gd name="connsiteX113" fmla="*/ 110490 w 346710"/>
              <a:gd name="connsiteY113" fmla="*/ 66814 h 543064"/>
              <a:gd name="connsiteX114" fmla="*/ 110490 w 346710"/>
              <a:gd name="connsiteY114" fmla="*/ 66814 h 543064"/>
              <a:gd name="connsiteX115" fmla="*/ 112395 w 346710"/>
              <a:gd name="connsiteY115" fmla="*/ 49669 h 543064"/>
              <a:gd name="connsiteX116" fmla="*/ 114300 w 346710"/>
              <a:gd name="connsiteY116" fmla="*/ 43954 h 543064"/>
              <a:gd name="connsiteX117" fmla="*/ 112395 w 346710"/>
              <a:gd name="connsiteY117" fmla="*/ 30619 h 543064"/>
              <a:gd name="connsiteX118" fmla="*/ 110490 w 346710"/>
              <a:gd name="connsiteY118" fmla="*/ 24904 h 543064"/>
              <a:gd name="connsiteX119" fmla="*/ 110490 w 346710"/>
              <a:gd name="connsiteY119" fmla="*/ 24904 h 543064"/>
              <a:gd name="connsiteX120" fmla="*/ 93345 w 346710"/>
              <a:gd name="connsiteY120" fmla="*/ 24904 h 543064"/>
              <a:gd name="connsiteX121" fmla="*/ 93345 w 346710"/>
              <a:gd name="connsiteY121" fmla="*/ 24904 h 543064"/>
              <a:gd name="connsiteX122" fmla="*/ 81915 w 346710"/>
              <a:gd name="connsiteY122" fmla="*/ 11569 h 543064"/>
              <a:gd name="connsiteX123" fmla="*/ 64770 w 346710"/>
              <a:gd name="connsiteY123" fmla="*/ 139 h 543064"/>
              <a:gd name="connsiteX124" fmla="*/ 59055 w 346710"/>
              <a:gd name="connsiteY124" fmla="*/ 139 h 543064"/>
              <a:gd name="connsiteX125" fmla="*/ 59055 w 346710"/>
              <a:gd name="connsiteY125" fmla="*/ 139 h 543064"/>
              <a:gd name="connsiteX126" fmla="*/ 40005 w 346710"/>
              <a:gd name="connsiteY126" fmla="*/ 26809 h 543064"/>
              <a:gd name="connsiteX127" fmla="*/ 34290 w 346710"/>
              <a:gd name="connsiteY127" fmla="*/ 45859 h 543064"/>
              <a:gd name="connsiteX128" fmla="*/ 34290 w 346710"/>
              <a:gd name="connsiteY128" fmla="*/ 68719 h 543064"/>
              <a:gd name="connsiteX129" fmla="*/ 32385 w 346710"/>
              <a:gd name="connsiteY129" fmla="*/ 70624 h 543064"/>
              <a:gd name="connsiteX130" fmla="*/ 32385 w 346710"/>
              <a:gd name="connsiteY130" fmla="*/ 70624 h 543064"/>
              <a:gd name="connsiteX131" fmla="*/ 32385 w 346710"/>
              <a:gd name="connsiteY131" fmla="*/ 125869 h 543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</a:cxnLst>
            <a:rect l="l" t="t" r="r" b="b"/>
            <a:pathLst>
              <a:path w="346710" h="543064">
                <a:moveTo>
                  <a:pt x="32385" y="125869"/>
                </a:moveTo>
                <a:lnTo>
                  <a:pt x="32385" y="125869"/>
                </a:lnTo>
                <a:cubicBezTo>
                  <a:pt x="29210" y="130314"/>
                  <a:pt x="25814" y="134609"/>
                  <a:pt x="22860" y="139204"/>
                </a:cubicBezTo>
                <a:cubicBezTo>
                  <a:pt x="20092" y="143510"/>
                  <a:pt x="17874" y="148149"/>
                  <a:pt x="15240" y="152539"/>
                </a:cubicBezTo>
                <a:cubicBezTo>
                  <a:pt x="14062" y="154502"/>
                  <a:pt x="13049" y="156635"/>
                  <a:pt x="11430" y="158254"/>
                </a:cubicBezTo>
                <a:cubicBezTo>
                  <a:pt x="9811" y="159873"/>
                  <a:pt x="7620" y="160794"/>
                  <a:pt x="5715" y="162064"/>
                </a:cubicBezTo>
                <a:cubicBezTo>
                  <a:pt x="3631" y="182901"/>
                  <a:pt x="8323" y="185627"/>
                  <a:pt x="0" y="177304"/>
                </a:cubicBezTo>
                <a:lnTo>
                  <a:pt x="1905" y="177304"/>
                </a:lnTo>
                <a:cubicBezTo>
                  <a:pt x="2540" y="183654"/>
                  <a:pt x="3810" y="189972"/>
                  <a:pt x="3810" y="196354"/>
                </a:cubicBezTo>
                <a:cubicBezTo>
                  <a:pt x="3810" y="205404"/>
                  <a:pt x="1759" y="214231"/>
                  <a:pt x="0" y="223024"/>
                </a:cubicBezTo>
                <a:cubicBezTo>
                  <a:pt x="635" y="231914"/>
                  <a:pt x="1905" y="240781"/>
                  <a:pt x="1905" y="249694"/>
                </a:cubicBezTo>
                <a:cubicBezTo>
                  <a:pt x="1905" y="254184"/>
                  <a:pt x="0" y="263029"/>
                  <a:pt x="0" y="263029"/>
                </a:cubicBezTo>
                <a:lnTo>
                  <a:pt x="0" y="263029"/>
                </a:lnTo>
                <a:cubicBezTo>
                  <a:pt x="634" y="268737"/>
                  <a:pt x="2100" y="284763"/>
                  <a:pt x="3810" y="291604"/>
                </a:cubicBezTo>
                <a:cubicBezTo>
                  <a:pt x="4784" y="295500"/>
                  <a:pt x="3810" y="301764"/>
                  <a:pt x="7620" y="303034"/>
                </a:cubicBezTo>
                <a:cubicBezTo>
                  <a:pt x="9525" y="303669"/>
                  <a:pt x="11387" y="304452"/>
                  <a:pt x="13335" y="304939"/>
                </a:cubicBezTo>
                <a:cubicBezTo>
                  <a:pt x="16476" y="305724"/>
                  <a:pt x="22860" y="306844"/>
                  <a:pt x="22860" y="306844"/>
                </a:cubicBezTo>
                <a:lnTo>
                  <a:pt x="22860" y="306844"/>
                </a:lnTo>
                <a:cubicBezTo>
                  <a:pt x="22225" y="312559"/>
                  <a:pt x="21768" y="318297"/>
                  <a:pt x="20955" y="323989"/>
                </a:cubicBezTo>
                <a:cubicBezTo>
                  <a:pt x="20497" y="327194"/>
                  <a:pt x="19629" y="330328"/>
                  <a:pt x="19050" y="333514"/>
                </a:cubicBezTo>
                <a:cubicBezTo>
                  <a:pt x="18359" y="337314"/>
                  <a:pt x="17903" y="341156"/>
                  <a:pt x="17145" y="344944"/>
                </a:cubicBezTo>
                <a:cubicBezTo>
                  <a:pt x="16632" y="347511"/>
                  <a:pt x="15789" y="350004"/>
                  <a:pt x="15240" y="352564"/>
                </a:cubicBezTo>
                <a:cubicBezTo>
                  <a:pt x="10507" y="374650"/>
                  <a:pt x="16173" y="366871"/>
                  <a:pt x="5715" y="377329"/>
                </a:cubicBezTo>
                <a:cubicBezTo>
                  <a:pt x="6350" y="382409"/>
                  <a:pt x="6842" y="387509"/>
                  <a:pt x="7620" y="392569"/>
                </a:cubicBezTo>
                <a:cubicBezTo>
                  <a:pt x="8112" y="395769"/>
                  <a:pt x="9525" y="398856"/>
                  <a:pt x="9525" y="402094"/>
                </a:cubicBezTo>
                <a:cubicBezTo>
                  <a:pt x="9525" y="414176"/>
                  <a:pt x="9412" y="426341"/>
                  <a:pt x="7620" y="438289"/>
                </a:cubicBezTo>
                <a:cubicBezTo>
                  <a:pt x="7409" y="439693"/>
                  <a:pt x="5080" y="439559"/>
                  <a:pt x="3810" y="440194"/>
                </a:cubicBezTo>
                <a:lnTo>
                  <a:pt x="3810" y="440194"/>
                </a:lnTo>
                <a:cubicBezTo>
                  <a:pt x="18374" y="463081"/>
                  <a:pt x="12552" y="454260"/>
                  <a:pt x="20955" y="466864"/>
                </a:cubicBezTo>
                <a:cubicBezTo>
                  <a:pt x="22069" y="468535"/>
                  <a:pt x="21746" y="470908"/>
                  <a:pt x="22860" y="472579"/>
                </a:cubicBezTo>
                <a:cubicBezTo>
                  <a:pt x="24354" y="474821"/>
                  <a:pt x="27009" y="476102"/>
                  <a:pt x="28575" y="478294"/>
                </a:cubicBezTo>
                <a:cubicBezTo>
                  <a:pt x="30226" y="480605"/>
                  <a:pt x="30611" y="483696"/>
                  <a:pt x="32385" y="485914"/>
                </a:cubicBezTo>
                <a:cubicBezTo>
                  <a:pt x="35751" y="490121"/>
                  <a:pt x="40005" y="493534"/>
                  <a:pt x="43815" y="497344"/>
                </a:cubicBezTo>
                <a:lnTo>
                  <a:pt x="49530" y="503059"/>
                </a:lnTo>
                <a:cubicBezTo>
                  <a:pt x="52768" y="506297"/>
                  <a:pt x="54610" y="510679"/>
                  <a:pt x="57150" y="514489"/>
                </a:cubicBezTo>
                <a:lnTo>
                  <a:pt x="60960" y="520204"/>
                </a:lnTo>
                <a:cubicBezTo>
                  <a:pt x="65122" y="526447"/>
                  <a:pt x="64770" y="523629"/>
                  <a:pt x="64770" y="527824"/>
                </a:cubicBezTo>
                <a:lnTo>
                  <a:pt x="64770" y="527824"/>
                </a:lnTo>
                <a:cubicBezTo>
                  <a:pt x="76200" y="529094"/>
                  <a:pt x="88150" y="527997"/>
                  <a:pt x="99060" y="531634"/>
                </a:cubicBezTo>
                <a:cubicBezTo>
                  <a:pt x="110230" y="535357"/>
                  <a:pt x="102779" y="533317"/>
                  <a:pt x="121920" y="535444"/>
                </a:cubicBezTo>
                <a:cubicBezTo>
                  <a:pt x="142035" y="545502"/>
                  <a:pt x="126700" y="539254"/>
                  <a:pt x="171450" y="539254"/>
                </a:cubicBezTo>
                <a:lnTo>
                  <a:pt x="171450" y="543064"/>
                </a:lnTo>
                <a:cubicBezTo>
                  <a:pt x="176530" y="541159"/>
                  <a:pt x="181751" y="539594"/>
                  <a:pt x="186690" y="537349"/>
                </a:cubicBezTo>
                <a:cubicBezTo>
                  <a:pt x="188774" y="536402"/>
                  <a:pt x="190357" y="534563"/>
                  <a:pt x="192405" y="533539"/>
                </a:cubicBezTo>
                <a:cubicBezTo>
                  <a:pt x="208171" y="525656"/>
                  <a:pt x="185920" y="539716"/>
                  <a:pt x="205740" y="527824"/>
                </a:cubicBezTo>
                <a:cubicBezTo>
                  <a:pt x="222116" y="517998"/>
                  <a:pt x="211390" y="522131"/>
                  <a:pt x="222885" y="518299"/>
                </a:cubicBezTo>
                <a:cubicBezTo>
                  <a:pt x="224790" y="517029"/>
                  <a:pt x="226841" y="515955"/>
                  <a:pt x="228600" y="514489"/>
                </a:cubicBezTo>
                <a:cubicBezTo>
                  <a:pt x="230670" y="512764"/>
                  <a:pt x="232073" y="510268"/>
                  <a:pt x="234315" y="508774"/>
                </a:cubicBezTo>
                <a:cubicBezTo>
                  <a:pt x="235986" y="507660"/>
                  <a:pt x="238125" y="507504"/>
                  <a:pt x="240030" y="506869"/>
                </a:cubicBezTo>
                <a:cubicBezTo>
                  <a:pt x="241935" y="504964"/>
                  <a:pt x="243553" y="502720"/>
                  <a:pt x="245745" y="501154"/>
                </a:cubicBezTo>
                <a:cubicBezTo>
                  <a:pt x="248056" y="499503"/>
                  <a:pt x="251209" y="499192"/>
                  <a:pt x="253365" y="497344"/>
                </a:cubicBezTo>
                <a:cubicBezTo>
                  <a:pt x="266576" y="486021"/>
                  <a:pt x="252089" y="492054"/>
                  <a:pt x="264795" y="487819"/>
                </a:cubicBezTo>
                <a:lnTo>
                  <a:pt x="276225" y="480199"/>
                </a:lnTo>
                <a:cubicBezTo>
                  <a:pt x="278130" y="478929"/>
                  <a:pt x="279892" y="477413"/>
                  <a:pt x="281940" y="476389"/>
                </a:cubicBezTo>
                <a:cubicBezTo>
                  <a:pt x="284480" y="475119"/>
                  <a:pt x="287125" y="474040"/>
                  <a:pt x="289560" y="472579"/>
                </a:cubicBezTo>
                <a:cubicBezTo>
                  <a:pt x="305936" y="462753"/>
                  <a:pt x="295210" y="466886"/>
                  <a:pt x="306705" y="463054"/>
                </a:cubicBezTo>
                <a:cubicBezTo>
                  <a:pt x="311029" y="456567"/>
                  <a:pt x="308869" y="457274"/>
                  <a:pt x="316230" y="455434"/>
                </a:cubicBezTo>
                <a:cubicBezTo>
                  <a:pt x="316846" y="455280"/>
                  <a:pt x="317500" y="455434"/>
                  <a:pt x="318135" y="455434"/>
                </a:cubicBezTo>
                <a:lnTo>
                  <a:pt x="318135" y="455434"/>
                </a:lnTo>
                <a:cubicBezTo>
                  <a:pt x="321310" y="450989"/>
                  <a:pt x="324850" y="446783"/>
                  <a:pt x="327660" y="442099"/>
                </a:cubicBezTo>
                <a:cubicBezTo>
                  <a:pt x="328693" y="440377"/>
                  <a:pt x="328451" y="438055"/>
                  <a:pt x="329565" y="436384"/>
                </a:cubicBezTo>
                <a:cubicBezTo>
                  <a:pt x="331059" y="434142"/>
                  <a:pt x="333555" y="432739"/>
                  <a:pt x="335280" y="430669"/>
                </a:cubicBezTo>
                <a:cubicBezTo>
                  <a:pt x="336746" y="428910"/>
                  <a:pt x="337624" y="426713"/>
                  <a:pt x="339090" y="424954"/>
                </a:cubicBezTo>
                <a:cubicBezTo>
                  <a:pt x="341390" y="422194"/>
                  <a:pt x="344170" y="419874"/>
                  <a:pt x="346710" y="417334"/>
                </a:cubicBezTo>
                <a:lnTo>
                  <a:pt x="346710" y="417334"/>
                </a:lnTo>
                <a:cubicBezTo>
                  <a:pt x="344541" y="412996"/>
                  <a:pt x="339630" y="401599"/>
                  <a:pt x="335280" y="396379"/>
                </a:cubicBezTo>
                <a:cubicBezTo>
                  <a:pt x="333555" y="394309"/>
                  <a:pt x="331470" y="392569"/>
                  <a:pt x="329565" y="390664"/>
                </a:cubicBezTo>
                <a:cubicBezTo>
                  <a:pt x="327058" y="383142"/>
                  <a:pt x="327660" y="386957"/>
                  <a:pt x="327660" y="379234"/>
                </a:cubicBezTo>
                <a:lnTo>
                  <a:pt x="327660" y="379234"/>
                </a:lnTo>
                <a:cubicBezTo>
                  <a:pt x="287026" y="377095"/>
                  <a:pt x="303547" y="377329"/>
                  <a:pt x="278130" y="377329"/>
                </a:cubicBezTo>
                <a:lnTo>
                  <a:pt x="278130" y="377329"/>
                </a:lnTo>
                <a:cubicBezTo>
                  <a:pt x="282575" y="374154"/>
                  <a:pt x="286781" y="370614"/>
                  <a:pt x="291465" y="367804"/>
                </a:cubicBezTo>
                <a:cubicBezTo>
                  <a:pt x="293187" y="366771"/>
                  <a:pt x="295509" y="367013"/>
                  <a:pt x="297180" y="365899"/>
                </a:cubicBezTo>
                <a:cubicBezTo>
                  <a:pt x="299422" y="364405"/>
                  <a:pt x="300768" y="361838"/>
                  <a:pt x="302895" y="360184"/>
                </a:cubicBezTo>
                <a:cubicBezTo>
                  <a:pt x="322282" y="345106"/>
                  <a:pt x="308552" y="358337"/>
                  <a:pt x="318135" y="348754"/>
                </a:cubicBezTo>
                <a:lnTo>
                  <a:pt x="318135" y="348754"/>
                </a:lnTo>
                <a:cubicBezTo>
                  <a:pt x="314960" y="344309"/>
                  <a:pt x="311420" y="340103"/>
                  <a:pt x="308610" y="335419"/>
                </a:cubicBezTo>
                <a:cubicBezTo>
                  <a:pt x="307577" y="333697"/>
                  <a:pt x="307496" y="331550"/>
                  <a:pt x="306705" y="329704"/>
                </a:cubicBezTo>
                <a:cubicBezTo>
                  <a:pt x="305586" y="327094"/>
                  <a:pt x="304304" y="324550"/>
                  <a:pt x="302895" y="322084"/>
                </a:cubicBezTo>
                <a:cubicBezTo>
                  <a:pt x="301759" y="320096"/>
                  <a:pt x="300109" y="318417"/>
                  <a:pt x="299085" y="316369"/>
                </a:cubicBezTo>
                <a:cubicBezTo>
                  <a:pt x="298187" y="314573"/>
                  <a:pt x="298155" y="312409"/>
                  <a:pt x="297180" y="310654"/>
                </a:cubicBezTo>
                <a:cubicBezTo>
                  <a:pt x="294956" y="306651"/>
                  <a:pt x="289560" y="299224"/>
                  <a:pt x="289560" y="299224"/>
                </a:cubicBezTo>
                <a:lnTo>
                  <a:pt x="287655" y="299224"/>
                </a:lnTo>
                <a:cubicBezTo>
                  <a:pt x="283210" y="294144"/>
                  <a:pt x="278436" y="289334"/>
                  <a:pt x="274320" y="283984"/>
                </a:cubicBezTo>
                <a:cubicBezTo>
                  <a:pt x="272062" y="281049"/>
                  <a:pt x="270827" y="277421"/>
                  <a:pt x="268605" y="274459"/>
                </a:cubicBezTo>
                <a:cubicBezTo>
                  <a:pt x="262441" y="266240"/>
                  <a:pt x="262890" y="271922"/>
                  <a:pt x="262890" y="266839"/>
                </a:cubicBezTo>
                <a:lnTo>
                  <a:pt x="262890" y="266839"/>
                </a:lnTo>
                <a:cubicBezTo>
                  <a:pt x="260350" y="261124"/>
                  <a:pt x="258067" y="255288"/>
                  <a:pt x="255270" y="249694"/>
                </a:cubicBezTo>
                <a:cubicBezTo>
                  <a:pt x="254246" y="247646"/>
                  <a:pt x="252390" y="246071"/>
                  <a:pt x="251460" y="243979"/>
                </a:cubicBezTo>
                <a:cubicBezTo>
                  <a:pt x="241038" y="220530"/>
                  <a:pt x="252395" y="242661"/>
                  <a:pt x="245745" y="224929"/>
                </a:cubicBezTo>
                <a:cubicBezTo>
                  <a:pt x="241367" y="213254"/>
                  <a:pt x="241935" y="221454"/>
                  <a:pt x="241935" y="213499"/>
                </a:cubicBezTo>
                <a:lnTo>
                  <a:pt x="241935" y="213499"/>
                </a:lnTo>
                <a:lnTo>
                  <a:pt x="230505" y="190639"/>
                </a:lnTo>
                <a:cubicBezTo>
                  <a:pt x="229481" y="188591"/>
                  <a:pt x="227719" y="186972"/>
                  <a:pt x="226695" y="184924"/>
                </a:cubicBezTo>
                <a:cubicBezTo>
                  <a:pt x="225797" y="183128"/>
                  <a:pt x="226210" y="180629"/>
                  <a:pt x="224790" y="179209"/>
                </a:cubicBezTo>
                <a:cubicBezTo>
                  <a:pt x="223370" y="177789"/>
                  <a:pt x="219075" y="177304"/>
                  <a:pt x="219075" y="177304"/>
                </a:cubicBezTo>
                <a:lnTo>
                  <a:pt x="219075" y="177304"/>
                </a:lnTo>
                <a:cubicBezTo>
                  <a:pt x="215900" y="172859"/>
                  <a:pt x="213179" y="168052"/>
                  <a:pt x="209550" y="163969"/>
                </a:cubicBezTo>
                <a:cubicBezTo>
                  <a:pt x="208029" y="162258"/>
                  <a:pt x="205454" y="161778"/>
                  <a:pt x="203835" y="160159"/>
                </a:cubicBezTo>
                <a:cubicBezTo>
                  <a:pt x="201590" y="157914"/>
                  <a:pt x="200365" y="154784"/>
                  <a:pt x="198120" y="152539"/>
                </a:cubicBezTo>
                <a:cubicBezTo>
                  <a:pt x="196501" y="150920"/>
                  <a:pt x="194268" y="150060"/>
                  <a:pt x="192405" y="148729"/>
                </a:cubicBezTo>
                <a:cubicBezTo>
                  <a:pt x="189821" y="146884"/>
                  <a:pt x="187369" y="144859"/>
                  <a:pt x="184785" y="143014"/>
                </a:cubicBezTo>
                <a:cubicBezTo>
                  <a:pt x="177246" y="137629"/>
                  <a:pt x="181111" y="141245"/>
                  <a:pt x="177165" y="137299"/>
                </a:cubicBezTo>
                <a:lnTo>
                  <a:pt x="177165" y="137299"/>
                </a:lnTo>
                <a:cubicBezTo>
                  <a:pt x="173355" y="132854"/>
                  <a:pt x="169392" y="128536"/>
                  <a:pt x="165735" y="123964"/>
                </a:cubicBezTo>
                <a:cubicBezTo>
                  <a:pt x="164305" y="122176"/>
                  <a:pt x="163544" y="119868"/>
                  <a:pt x="161925" y="118249"/>
                </a:cubicBezTo>
                <a:cubicBezTo>
                  <a:pt x="155682" y="112006"/>
                  <a:pt x="156210" y="117306"/>
                  <a:pt x="156210" y="112534"/>
                </a:cubicBezTo>
                <a:lnTo>
                  <a:pt x="156210" y="112534"/>
                </a:lnTo>
                <a:cubicBezTo>
                  <a:pt x="151765" y="109359"/>
                  <a:pt x="147140" y="106421"/>
                  <a:pt x="142875" y="103009"/>
                </a:cubicBezTo>
                <a:cubicBezTo>
                  <a:pt x="127271" y="90526"/>
                  <a:pt x="145683" y="103912"/>
                  <a:pt x="133350" y="91579"/>
                </a:cubicBezTo>
                <a:cubicBezTo>
                  <a:pt x="131731" y="89960"/>
                  <a:pt x="129540" y="89039"/>
                  <a:pt x="127635" y="87769"/>
                </a:cubicBezTo>
                <a:cubicBezTo>
                  <a:pt x="123327" y="81307"/>
                  <a:pt x="125444" y="83673"/>
                  <a:pt x="121920" y="80149"/>
                </a:cubicBezTo>
                <a:lnTo>
                  <a:pt x="121920" y="80149"/>
                </a:lnTo>
                <a:lnTo>
                  <a:pt x="110490" y="66814"/>
                </a:lnTo>
                <a:lnTo>
                  <a:pt x="110490" y="66814"/>
                </a:lnTo>
                <a:cubicBezTo>
                  <a:pt x="111125" y="61099"/>
                  <a:pt x="111450" y="55341"/>
                  <a:pt x="112395" y="49669"/>
                </a:cubicBezTo>
                <a:cubicBezTo>
                  <a:pt x="112725" y="47688"/>
                  <a:pt x="114300" y="45962"/>
                  <a:pt x="114300" y="43954"/>
                </a:cubicBezTo>
                <a:cubicBezTo>
                  <a:pt x="114300" y="39464"/>
                  <a:pt x="113198" y="35037"/>
                  <a:pt x="112395" y="30619"/>
                </a:cubicBezTo>
                <a:cubicBezTo>
                  <a:pt x="110336" y="19294"/>
                  <a:pt x="110490" y="21130"/>
                  <a:pt x="110490" y="24904"/>
                </a:cubicBezTo>
                <a:lnTo>
                  <a:pt x="110490" y="24904"/>
                </a:lnTo>
                <a:lnTo>
                  <a:pt x="93345" y="24904"/>
                </a:lnTo>
                <a:lnTo>
                  <a:pt x="93345" y="24904"/>
                </a:lnTo>
                <a:cubicBezTo>
                  <a:pt x="89535" y="20459"/>
                  <a:pt x="85831" y="15921"/>
                  <a:pt x="81915" y="11569"/>
                </a:cubicBezTo>
                <a:cubicBezTo>
                  <a:pt x="77306" y="6448"/>
                  <a:pt x="71880" y="1324"/>
                  <a:pt x="64770" y="139"/>
                </a:cubicBezTo>
                <a:cubicBezTo>
                  <a:pt x="62891" y="-174"/>
                  <a:pt x="60960" y="139"/>
                  <a:pt x="59055" y="139"/>
                </a:cubicBezTo>
                <a:lnTo>
                  <a:pt x="59055" y="139"/>
                </a:lnTo>
                <a:cubicBezTo>
                  <a:pt x="44274" y="23367"/>
                  <a:pt x="51574" y="15240"/>
                  <a:pt x="40005" y="26809"/>
                </a:cubicBezTo>
                <a:cubicBezTo>
                  <a:pt x="35367" y="40723"/>
                  <a:pt x="37169" y="34343"/>
                  <a:pt x="34290" y="45859"/>
                </a:cubicBezTo>
                <a:cubicBezTo>
                  <a:pt x="35447" y="56276"/>
                  <a:pt x="38352" y="60595"/>
                  <a:pt x="34290" y="68719"/>
                </a:cubicBezTo>
                <a:cubicBezTo>
                  <a:pt x="33888" y="69522"/>
                  <a:pt x="33020" y="69989"/>
                  <a:pt x="32385" y="70624"/>
                </a:cubicBezTo>
                <a:lnTo>
                  <a:pt x="32385" y="70624"/>
                </a:lnTo>
                <a:cubicBezTo>
                  <a:pt x="34345" y="92181"/>
                  <a:pt x="32385" y="116662"/>
                  <a:pt x="32385" y="125869"/>
                </a:cubicBezTo>
                <a:close/>
              </a:path>
            </a:pathLst>
          </a:custGeom>
          <a:solidFill>
            <a:srgbClr val="0033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800" b="1" dirty="0">
              <a:latin typeface="Times New Roman" pitchFamily="18" charset="0"/>
            </a:endParaRPr>
          </a:p>
        </p:txBody>
      </p:sp>
      <p:sp>
        <p:nvSpPr>
          <p:cNvPr id="2051" name="Adair"/>
          <p:cNvSpPr>
            <a:spLocks/>
          </p:cNvSpPr>
          <p:nvPr/>
        </p:nvSpPr>
        <p:spPr bwMode="auto">
          <a:xfrm>
            <a:off x="6311901" y="3987800"/>
            <a:ext cx="504825" cy="573088"/>
          </a:xfrm>
          <a:custGeom>
            <a:avLst/>
            <a:gdLst>
              <a:gd name="T0" fmla="*/ 305 w 318"/>
              <a:gd name="T1" fmla="*/ 53 h 361"/>
              <a:gd name="T2" fmla="*/ 239 w 318"/>
              <a:gd name="T3" fmla="*/ 0 h 361"/>
              <a:gd name="T4" fmla="*/ 228 w 318"/>
              <a:gd name="T5" fmla="*/ 15 h 361"/>
              <a:gd name="T6" fmla="*/ 216 w 318"/>
              <a:gd name="T7" fmla="*/ 42 h 361"/>
              <a:gd name="T8" fmla="*/ 170 w 318"/>
              <a:gd name="T9" fmla="*/ 42 h 361"/>
              <a:gd name="T10" fmla="*/ 150 w 318"/>
              <a:gd name="T11" fmla="*/ 69 h 361"/>
              <a:gd name="T12" fmla="*/ 139 w 318"/>
              <a:gd name="T13" fmla="*/ 85 h 361"/>
              <a:gd name="T14" fmla="*/ 108 w 318"/>
              <a:gd name="T15" fmla="*/ 112 h 361"/>
              <a:gd name="T16" fmla="*/ 89 w 318"/>
              <a:gd name="T17" fmla="*/ 140 h 361"/>
              <a:gd name="T18" fmla="*/ 0 w 318"/>
              <a:gd name="T19" fmla="*/ 193 h 361"/>
              <a:gd name="T20" fmla="*/ 11 w 318"/>
              <a:gd name="T21" fmla="*/ 290 h 361"/>
              <a:gd name="T22" fmla="*/ 50 w 318"/>
              <a:gd name="T23" fmla="*/ 334 h 361"/>
              <a:gd name="T24" fmla="*/ 50 w 318"/>
              <a:gd name="T25" fmla="*/ 344 h 361"/>
              <a:gd name="T26" fmla="*/ 189 w 318"/>
              <a:gd name="T27" fmla="*/ 360 h 361"/>
              <a:gd name="T28" fmla="*/ 209 w 318"/>
              <a:gd name="T29" fmla="*/ 290 h 361"/>
              <a:gd name="T30" fmla="*/ 317 w 318"/>
              <a:gd name="T31" fmla="*/ 123 h 361"/>
              <a:gd name="T32" fmla="*/ 305 w 318"/>
              <a:gd name="T33" fmla="*/ 53 h 36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318"/>
              <a:gd name="T52" fmla="*/ 0 h 361"/>
              <a:gd name="T53" fmla="*/ 318 w 318"/>
              <a:gd name="T54" fmla="*/ 361 h 361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318" h="361">
                <a:moveTo>
                  <a:pt x="305" y="53"/>
                </a:moveTo>
                <a:lnTo>
                  <a:pt x="239" y="0"/>
                </a:lnTo>
                <a:lnTo>
                  <a:pt x="228" y="15"/>
                </a:lnTo>
                <a:lnTo>
                  <a:pt x="216" y="42"/>
                </a:lnTo>
                <a:lnTo>
                  <a:pt x="170" y="42"/>
                </a:lnTo>
                <a:lnTo>
                  <a:pt x="150" y="69"/>
                </a:lnTo>
                <a:lnTo>
                  <a:pt x="139" y="85"/>
                </a:lnTo>
                <a:lnTo>
                  <a:pt x="108" y="112"/>
                </a:lnTo>
                <a:lnTo>
                  <a:pt x="89" y="140"/>
                </a:lnTo>
                <a:lnTo>
                  <a:pt x="0" y="193"/>
                </a:lnTo>
                <a:lnTo>
                  <a:pt x="11" y="290"/>
                </a:lnTo>
                <a:lnTo>
                  <a:pt x="50" y="334"/>
                </a:lnTo>
                <a:lnTo>
                  <a:pt x="50" y="344"/>
                </a:lnTo>
                <a:lnTo>
                  <a:pt x="189" y="360"/>
                </a:lnTo>
                <a:lnTo>
                  <a:pt x="209" y="290"/>
                </a:lnTo>
                <a:lnTo>
                  <a:pt x="317" y="123"/>
                </a:lnTo>
                <a:lnTo>
                  <a:pt x="305" y="53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053" name="Allen"/>
          <p:cNvSpPr>
            <a:spLocks/>
          </p:cNvSpPr>
          <p:nvPr/>
        </p:nvSpPr>
        <p:spPr bwMode="auto">
          <a:xfrm>
            <a:off x="5383213" y="4532313"/>
            <a:ext cx="493712" cy="463550"/>
          </a:xfrm>
          <a:custGeom>
            <a:avLst/>
            <a:gdLst>
              <a:gd name="T0" fmla="*/ 0 w 311"/>
              <a:gd name="T1" fmla="*/ 264 h 292"/>
              <a:gd name="T2" fmla="*/ 0 w 311"/>
              <a:gd name="T3" fmla="*/ 151 h 292"/>
              <a:gd name="T4" fmla="*/ 101 w 311"/>
              <a:gd name="T5" fmla="*/ 55 h 292"/>
              <a:gd name="T6" fmla="*/ 101 w 311"/>
              <a:gd name="T7" fmla="*/ 44 h 292"/>
              <a:gd name="T8" fmla="*/ 120 w 311"/>
              <a:gd name="T9" fmla="*/ 27 h 292"/>
              <a:gd name="T10" fmla="*/ 132 w 311"/>
              <a:gd name="T11" fmla="*/ 27 h 292"/>
              <a:gd name="T12" fmla="*/ 140 w 311"/>
              <a:gd name="T13" fmla="*/ 0 h 292"/>
              <a:gd name="T14" fmla="*/ 140 w 311"/>
              <a:gd name="T15" fmla="*/ 17 h 292"/>
              <a:gd name="T16" fmla="*/ 159 w 311"/>
              <a:gd name="T17" fmla="*/ 0 h 292"/>
              <a:gd name="T18" fmla="*/ 159 w 311"/>
              <a:gd name="T19" fmla="*/ 27 h 292"/>
              <a:gd name="T20" fmla="*/ 178 w 311"/>
              <a:gd name="T21" fmla="*/ 0 h 292"/>
              <a:gd name="T22" fmla="*/ 178 w 311"/>
              <a:gd name="T23" fmla="*/ 44 h 292"/>
              <a:gd name="T24" fmla="*/ 190 w 311"/>
              <a:gd name="T25" fmla="*/ 44 h 292"/>
              <a:gd name="T26" fmla="*/ 198 w 311"/>
              <a:gd name="T27" fmla="*/ 70 h 292"/>
              <a:gd name="T28" fmla="*/ 198 w 311"/>
              <a:gd name="T29" fmla="*/ 44 h 292"/>
              <a:gd name="T30" fmla="*/ 229 w 311"/>
              <a:gd name="T31" fmla="*/ 27 h 292"/>
              <a:gd name="T32" fmla="*/ 221 w 311"/>
              <a:gd name="T33" fmla="*/ 87 h 292"/>
              <a:gd name="T34" fmla="*/ 240 w 311"/>
              <a:gd name="T35" fmla="*/ 97 h 292"/>
              <a:gd name="T36" fmla="*/ 221 w 311"/>
              <a:gd name="T37" fmla="*/ 125 h 292"/>
              <a:gd name="T38" fmla="*/ 240 w 311"/>
              <a:gd name="T39" fmla="*/ 125 h 292"/>
              <a:gd name="T40" fmla="*/ 248 w 311"/>
              <a:gd name="T41" fmla="*/ 140 h 292"/>
              <a:gd name="T42" fmla="*/ 240 w 311"/>
              <a:gd name="T43" fmla="*/ 151 h 292"/>
              <a:gd name="T44" fmla="*/ 268 w 311"/>
              <a:gd name="T45" fmla="*/ 167 h 292"/>
              <a:gd name="T46" fmla="*/ 287 w 311"/>
              <a:gd name="T47" fmla="*/ 194 h 292"/>
              <a:gd name="T48" fmla="*/ 310 w 311"/>
              <a:gd name="T49" fmla="*/ 248 h 292"/>
              <a:gd name="T50" fmla="*/ 287 w 311"/>
              <a:gd name="T51" fmla="*/ 291 h 292"/>
              <a:gd name="T52" fmla="*/ 0 w 311"/>
              <a:gd name="T53" fmla="*/ 264 h 292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311"/>
              <a:gd name="T82" fmla="*/ 0 h 292"/>
              <a:gd name="T83" fmla="*/ 311 w 311"/>
              <a:gd name="T84" fmla="*/ 292 h 292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311" h="292">
                <a:moveTo>
                  <a:pt x="0" y="264"/>
                </a:moveTo>
                <a:lnTo>
                  <a:pt x="0" y="151"/>
                </a:lnTo>
                <a:lnTo>
                  <a:pt x="101" y="55"/>
                </a:lnTo>
                <a:lnTo>
                  <a:pt x="101" y="44"/>
                </a:lnTo>
                <a:lnTo>
                  <a:pt x="120" y="27"/>
                </a:lnTo>
                <a:lnTo>
                  <a:pt x="132" y="27"/>
                </a:lnTo>
                <a:lnTo>
                  <a:pt x="140" y="0"/>
                </a:lnTo>
                <a:lnTo>
                  <a:pt x="140" y="17"/>
                </a:lnTo>
                <a:lnTo>
                  <a:pt x="159" y="0"/>
                </a:lnTo>
                <a:lnTo>
                  <a:pt x="159" y="27"/>
                </a:lnTo>
                <a:lnTo>
                  <a:pt x="178" y="0"/>
                </a:lnTo>
                <a:lnTo>
                  <a:pt x="178" y="44"/>
                </a:lnTo>
                <a:lnTo>
                  <a:pt x="190" y="44"/>
                </a:lnTo>
                <a:lnTo>
                  <a:pt x="198" y="70"/>
                </a:lnTo>
                <a:lnTo>
                  <a:pt x="198" y="44"/>
                </a:lnTo>
                <a:lnTo>
                  <a:pt x="229" y="27"/>
                </a:lnTo>
                <a:lnTo>
                  <a:pt x="221" y="87"/>
                </a:lnTo>
                <a:lnTo>
                  <a:pt x="240" y="97"/>
                </a:lnTo>
                <a:lnTo>
                  <a:pt x="221" y="125"/>
                </a:lnTo>
                <a:lnTo>
                  <a:pt x="240" y="125"/>
                </a:lnTo>
                <a:lnTo>
                  <a:pt x="248" y="140"/>
                </a:lnTo>
                <a:lnTo>
                  <a:pt x="240" y="151"/>
                </a:lnTo>
                <a:lnTo>
                  <a:pt x="268" y="167"/>
                </a:lnTo>
                <a:lnTo>
                  <a:pt x="287" y="194"/>
                </a:lnTo>
                <a:lnTo>
                  <a:pt x="310" y="248"/>
                </a:lnTo>
                <a:lnTo>
                  <a:pt x="287" y="291"/>
                </a:lnTo>
                <a:lnTo>
                  <a:pt x="0" y="264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>
              <a:highlight>
                <a:srgbClr val="00FFFF"/>
              </a:highlight>
            </a:endParaRPr>
          </a:p>
        </p:txBody>
      </p:sp>
      <p:sp>
        <p:nvSpPr>
          <p:cNvPr id="2055" name="Anderson"/>
          <p:cNvSpPr>
            <a:spLocks/>
          </p:cNvSpPr>
          <p:nvPr/>
        </p:nvSpPr>
        <p:spPr bwMode="auto">
          <a:xfrm>
            <a:off x="6691314" y="2806701"/>
            <a:ext cx="388937" cy="352425"/>
          </a:xfrm>
          <a:custGeom>
            <a:avLst/>
            <a:gdLst>
              <a:gd name="T0" fmla="*/ 167 w 245"/>
              <a:gd name="T1" fmla="*/ 27 h 222"/>
              <a:gd name="T2" fmla="*/ 89 w 245"/>
              <a:gd name="T3" fmla="*/ 0 h 222"/>
              <a:gd name="T4" fmla="*/ 77 w 245"/>
              <a:gd name="T5" fmla="*/ 16 h 222"/>
              <a:gd name="T6" fmla="*/ 77 w 245"/>
              <a:gd name="T7" fmla="*/ 43 h 222"/>
              <a:gd name="T8" fmla="*/ 39 w 245"/>
              <a:gd name="T9" fmla="*/ 80 h 222"/>
              <a:gd name="T10" fmla="*/ 20 w 245"/>
              <a:gd name="T11" fmla="*/ 124 h 222"/>
              <a:gd name="T12" fmla="*/ 8 w 245"/>
              <a:gd name="T13" fmla="*/ 124 h 222"/>
              <a:gd name="T14" fmla="*/ 0 w 245"/>
              <a:gd name="T15" fmla="*/ 113 h 222"/>
              <a:gd name="T16" fmla="*/ 0 w 245"/>
              <a:gd name="T17" fmla="*/ 139 h 222"/>
              <a:gd name="T18" fmla="*/ 8 w 245"/>
              <a:gd name="T19" fmla="*/ 205 h 222"/>
              <a:gd name="T20" fmla="*/ 27 w 245"/>
              <a:gd name="T21" fmla="*/ 194 h 222"/>
              <a:gd name="T22" fmla="*/ 47 w 245"/>
              <a:gd name="T23" fmla="*/ 221 h 222"/>
              <a:gd name="T24" fmla="*/ 47 w 245"/>
              <a:gd name="T25" fmla="*/ 205 h 222"/>
              <a:gd name="T26" fmla="*/ 66 w 245"/>
              <a:gd name="T27" fmla="*/ 221 h 222"/>
              <a:gd name="T28" fmla="*/ 77 w 245"/>
              <a:gd name="T29" fmla="*/ 205 h 222"/>
              <a:gd name="T30" fmla="*/ 77 w 245"/>
              <a:gd name="T31" fmla="*/ 221 h 222"/>
              <a:gd name="T32" fmla="*/ 89 w 245"/>
              <a:gd name="T33" fmla="*/ 205 h 222"/>
              <a:gd name="T34" fmla="*/ 108 w 245"/>
              <a:gd name="T35" fmla="*/ 205 h 222"/>
              <a:gd name="T36" fmla="*/ 128 w 245"/>
              <a:gd name="T37" fmla="*/ 178 h 222"/>
              <a:gd name="T38" fmla="*/ 147 w 245"/>
              <a:gd name="T39" fmla="*/ 150 h 222"/>
              <a:gd name="T40" fmla="*/ 186 w 245"/>
              <a:gd name="T41" fmla="*/ 167 h 222"/>
              <a:gd name="T42" fmla="*/ 244 w 245"/>
              <a:gd name="T43" fmla="*/ 139 h 222"/>
              <a:gd name="T44" fmla="*/ 224 w 245"/>
              <a:gd name="T45" fmla="*/ 124 h 222"/>
              <a:gd name="T46" fmla="*/ 224 w 245"/>
              <a:gd name="T47" fmla="*/ 113 h 222"/>
              <a:gd name="T48" fmla="*/ 216 w 245"/>
              <a:gd name="T49" fmla="*/ 97 h 222"/>
              <a:gd name="T50" fmla="*/ 205 w 245"/>
              <a:gd name="T51" fmla="*/ 70 h 222"/>
              <a:gd name="T52" fmla="*/ 224 w 245"/>
              <a:gd name="T53" fmla="*/ 70 h 222"/>
              <a:gd name="T54" fmla="*/ 205 w 245"/>
              <a:gd name="T55" fmla="*/ 54 h 222"/>
              <a:gd name="T56" fmla="*/ 216 w 245"/>
              <a:gd name="T57" fmla="*/ 27 h 222"/>
              <a:gd name="T58" fmla="*/ 205 w 245"/>
              <a:gd name="T59" fmla="*/ 16 h 222"/>
              <a:gd name="T60" fmla="*/ 197 w 245"/>
              <a:gd name="T61" fmla="*/ 27 h 222"/>
              <a:gd name="T62" fmla="*/ 197 w 245"/>
              <a:gd name="T63" fmla="*/ 16 h 222"/>
              <a:gd name="T64" fmla="*/ 167 w 245"/>
              <a:gd name="T65" fmla="*/ 27 h 222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245"/>
              <a:gd name="T100" fmla="*/ 0 h 222"/>
              <a:gd name="T101" fmla="*/ 245 w 245"/>
              <a:gd name="T102" fmla="*/ 222 h 222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245" h="222">
                <a:moveTo>
                  <a:pt x="167" y="27"/>
                </a:moveTo>
                <a:lnTo>
                  <a:pt x="89" y="0"/>
                </a:lnTo>
                <a:lnTo>
                  <a:pt x="77" y="16"/>
                </a:lnTo>
                <a:lnTo>
                  <a:pt x="77" y="43"/>
                </a:lnTo>
                <a:lnTo>
                  <a:pt x="39" y="80"/>
                </a:lnTo>
                <a:lnTo>
                  <a:pt x="20" y="124"/>
                </a:lnTo>
                <a:lnTo>
                  <a:pt x="8" y="124"/>
                </a:lnTo>
                <a:lnTo>
                  <a:pt x="0" y="113"/>
                </a:lnTo>
                <a:lnTo>
                  <a:pt x="0" y="139"/>
                </a:lnTo>
                <a:lnTo>
                  <a:pt x="8" y="205"/>
                </a:lnTo>
                <a:lnTo>
                  <a:pt x="27" y="194"/>
                </a:lnTo>
                <a:lnTo>
                  <a:pt x="47" y="221"/>
                </a:lnTo>
                <a:lnTo>
                  <a:pt x="47" y="205"/>
                </a:lnTo>
                <a:lnTo>
                  <a:pt x="66" y="221"/>
                </a:lnTo>
                <a:lnTo>
                  <a:pt x="77" y="205"/>
                </a:lnTo>
                <a:lnTo>
                  <a:pt x="77" y="221"/>
                </a:lnTo>
                <a:lnTo>
                  <a:pt x="89" y="205"/>
                </a:lnTo>
                <a:lnTo>
                  <a:pt x="108" y="205"/>
                </a:lnTo>
                <a:lnTo>
                  <a:pt x="128" y="178"/>
                </a:lnTo>
                <a:lnTo>
                  <a:pt x="147" y="150"/>
                </a:lnTo>
                <a:lnTo>
                  <a:pt x="186" y="167"/>
                </a:lnTo>
                <a:lnTo>
                  <a:pt x="244" y="139"/>
                </a:lnTo>
                <a:lnTo>
                  <a:pt x="224" y="124"/>
                </a:lnTo>
                <a:lnTo>
                  <a:pt x="224" y="113"/>
                </a:lnTo>
                <a:lnTo>
                  <a:pt x="216" y="97"/>
                </a:lnTo>
                <a:lnTo>
                  <a:pt x="205" y="70"/>
                </a:lnTo>
                <a:lnTo>
                  <a:pt x="224" y="70"/>
                </a:lnTo>
                <a:lnTo>
                  <a:pt x="205" y="54"/>
                </a:lnTo>
                <a:lnTo>
                  <a:pt x="216" y="27"/>
                </a:lnTo>
                <a:lnTo>
                  <a:pt x="205" y="16"/>
                </a:lnTo>
                <a:lnTo>
                  <a:pt x="197" y="27"/>
                </a:lnTo>
                <a:lnTo>
                  <a:pt x="197" y="16"/>
                </a:lnTo>
                <a:lnTo>
                  <a:pt x="167" y="27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057" name="Ballard"/>
          <p:cNvSpPr>
            <a:spLocks/>
          </p:cNvSpPr>
          <p:nvPr/>
        </p:nvSpPr>
        <p:spPr bwMode="auto">
          <a:xfrm>
            <a:off x="2497139" y="4122739"/>
            <a:ext cx="376237" cy="454025"/>
          </a:xfrm>
          <a:custGeom>
            <a:avLst/>
            <a:gdLst>
              <a:gd name="T0" fmla="*/ 39 w 237"/>
              <a:gd name="T1" fmla="*/ 232 h 286"/>
              <a:gd name="T2" fmla="*/ 0 w 237"/>
              <a:gd name="T3" fmla="*/ 188 h 286"/>
              <a:gd name="T4" fmla="*/ 0 w 237"/>
              <a:gd name="T5" fmla="*/ 150 h 286"/>
              <a:gd name="T6" fmla="*/ 89 w 237"/>
              <a:gd name="T7" fmla="*/ 10 h 286"/>
              <a:gd name="T8" fmla="*/ 128 w 237"/>
              <a:gd name="T9" fmla="*/ 0 h 286"/>
              <a:gd name="T10" fmla="*/ 158 w 237"/>
              <a:gd name="T11" fmla="*/ 0 h 286"/>
              <a:gd name="T12" fmla="*/ 236 w 237"/>
              <a:gd name="T13" fmla="*/ 248 h 286"/>
              <a:gd name="T14" fmla="*/ 120 w 237"/>
              <a:gd name="T15" fmla="*/ 285 h 286"/>
              <a:gd name="T16" fmla="*/ 77 w 237"/>
              <a:gd name="T17" fmla="*/ 258 h 286"/>
              <a:gd name="T18" fmla="*/ 58 w 237"/>
              <a:gd name="T19" fmla="*/ 285 h 286"/>
              <a:gd name="T20" fmla="*/ 39 w 237"/>
              <a:gd name="T21" fmla="*/ 258 h 286"/>
              <a:gd name="T22" fmla="*/ 39 w 237"/>
              <a:gd name="T23" fmla="*/ 232 h 28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237"/>
              <a:gd name="T37" fmla="*/ 0 h 286"/>
              <a:gd name="T38" fmla="*/ 237 w 237"/>
              <a:gd name="T39" fmla="*/ 286 h 28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37" h="286">
                <a:moveTo>
                  <a:pt x="39" y="232"/>
                </a:moveTo>
                <a:lnTo>
                  <a:pt x="0" y="188"/>
                </a:lnTo>
                <a:lnTo>
                  <a:pt x="0" y="150"/>
                </a:lnTo>
                <a:lnTo>
                  <a:pt x="89" y="10"/>
                </a:lnTo>
                <a:lnTo>
                  <a:pt x="128" y="0"/>
                </a:lnTo>
                <a:lnTo>
                  <a:pt x="158" y="0"/>
                </a:lnTo>
                <a:lnTo>
                  <a:pt x="236" y="248"/>
                </a:lnTo>
                <a:lnTo>
                  <a:pt x="120" y="285"/>
                </a:lnTo>
                <a:lnTo>
                  <a:pt x="77" y="258"/>
                </a:lnTo>
                <a:lnTo>
                  <a:pt x="58" y="285"/>
                </a:lnTo>
                <a:lnTo>
                  <a:pt x="39" y="258"/>
                </a:lnTo>
                <a:lnTo>
                  <a:pt x="39" y="232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059" name="Barren"/>
          <p:cNvSpPr>
            <a:spLocks/>
          </p:cNvSpPr>
          <p:nvPr/>
        </p:nvSpPr>
        <p:spPr bwMode="auto">
          <a:xfrm>
            <a:off x="5635626" y="4208463"/>
            <a:ext cx="455613" cy="635000"/>
          </a:xfrm>
          <a:custGeom>
            <a:avLst/>
            <a:gdLst>
              <a:gd name="T0" fmla="*/ 108 w 287"/>
              <a:gd name="T1" fmla="*/ 371 h 400"/>
              <a:gd name="T2" fmla="*/ 81 w 287"/>
              <a:gd name="T3" fmla="*/ 356 h 400"/>
              <a:gd name="T4" fmla="*/ 89 w 287"/>
              <a:gd name="T5" fmla="*/ 345 h 400"/>
              <a:gd name="T6" fmla="*/ 81 w 287"/>
              <a:gd name="T7" fmla="*/ 329 h 400"/>
              <a:gd name="T8" fmla="*/ 61 w 287"/>
              <a:gd name="T9" fmla="*/ 329 h 400"/>
              <a:gd name="T10" fmla="*/ 81 w 287"/>
              <a:gd name="T11" fmla="*/ 301 h 400"/>
              <a:gd name="T12" fmla="*/ 61 w 287"/>
              <a:gd name="T13" fmla="*/ 291 h 400"/>
              <a:gd name="T14" fmla="*/ 69 w 287"/>
              <a:gd name="T15" fmla="*/ 231 h 400"/>
              <a:gd name="T16" fmla="*/ 39 w 287"/>
              <a:gd name="T17" fmla="*/ 248 h 400"/>
              <a:gd name="T18" fmla="*/ 39 w 287"/>
              <a:gd name="T19" fmla="*/ 275 h 400"/>
              <a:gd name="T20" fmla="*/ 31 w 287"/>
              <a:gd name="T21" fmla="*/ 248 h 400"/>
              <a:gd name="T22" fmla="*/ 19 w 287"/>
              <a:gd name="T23" fmla="*/ 248 h 400"/>
              <a:gd name="T24" fmla="*/ 19 w 287"/>
              <a:gd name="T25" fmla="*/ 205 h 400"/>
              <a:gd name="T26" fmla="*/ 0 w 287"/>
              <a:gd name="T27" fmla="*/ 231 h 400"/>
              <a:gd name="T28" fmla="*/ 0 w 287"/>
              <a:gd name="T29" fmla="*/ 205 h 400"/>
              <a:gd name="T30" fmla="*/ 39 w 287"/>
              <a:gd name="T31" fmla="*/ 96 h 400"/>
              <a:gd name="T32" fmla="*/ 61 w 287"/>
              <a:gd name="T33" fmla="*/ 96 h 400"/>
              <a:gd name="T34" fmla="*/ 81 w 287"/>
              <a:gd name="T35" fmla="*/ 0 h 400"/>
              <a:gd name="T36" fmla="*/ 178 w 287"/>
              <a:gd name="T37" fmla="*/ 11 h 400"/>
              <a:gd name="T38" fmla="*/ 278 w 287"/>
              <a:gd name="T39" fmla="*/ 0 h 400"/>
              <a:gd name="T40" fmla="*/ 259 w 287"/>
              <a:gd name="T41" fmla="*/ 27 h 400"/>
              <a:gd name="T42" fmla="*/ 278 w 287"/>
              <a:gd name="T43" fmla="*/ 54 h 400"/>
              <a:gd name="T44" fmla="*/ 286 w 287"/>
              <a:gd name="T45" fmla="*/ 291 h 400"/>
              <a:gd name="T46" fmla="*/ 240 w 287"/>
              <a:gd name="T47" fmla="*/ 318 h 400"/>
              <a:gd name="T48" fmla="*/ 127 w 287"/>
              <a:gd name="T49" fmla="*/ 399 h 400"/>
              <a:gd name="T50" fmla="*/ 108 w 287"/>
              <a:gd name="T51" fmla="*/ 371 h 400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287"/>
              <a:gd name="T79" fmla="*/ 0 h 400"/>
              <a:gd name="T80" fmla="*/ 287 w 287"/>
              <a:gd name="T81" fmla="*/ 400 h 400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287" h="400">
                <a:moveTo>
                  <a:pt x="108" y="371"/>
                </a:moveTo>
                <a:lnTo>
                  <a:pt x="81" y="356"/>
                </a:lnTo>
                <a:lnTo>
                  <a:pt x="89" y="345"/>
                </a:lnTo>
                <a:lnTo>
                  <a:pt x="81" y="329"/>
                </a:lnTo>
                <a:lnTo>
                  <a:pt x="61" y="329"/>
                </a:lnTo>
                <a:lnTo>
                  <a:pt x="81" y="301"/>
                </a:lnTo>
                <a:lnTo>
                  <a:pt x="61" y="291"/>
                </a:lnTo>
                <a:lnTo>
                  <a:pt x="69" y="231"/>
                </a:lnTo>
                <a:lnTo>
                  <a:pt x="39" y="248"/>
                </a:lnTo>
                <a:lnTo>
                  <a:pt x="39" y="275"/>
                </a:lnTo>
                <a:lnTo>
                  <a:pt x="31" y="248"/>
                </a:lnTo>
                <a:lnTo>
                  <a:pt x="19" y="248"/>
                </a:lnTo>
                <a:lnTo>
                  <a:pt x="19" y="205"/>
                </a:lnTo>
                <a:lnTo>
                  <a:pt x="0" y="231"/>
                </a:lnTo>
                <a:lnTo>
                  <a:pt x="0" y="205"/>
                </a:lnTo>
                <a:lnTo>
                  <a:pt x="39" y="96"/>
                </a:lnTo>
                <a:lnTo>
                  <a:pt x="61" y="96"/>
                </a:lnTo>
                <a:lnTo>
                  <a:pt x="81" y="0"/>
                </a:lnTo>
                <a:lnTo>
                  <a:pt x="178" y="11"/>
                </a:lnTo>
                <a:lnTo>
                  <a:pt x="278" y="0"/>
                </a:lnTo>
                <a:lnTo>
                  <a:pt x="259" y="27"/>
                </a:lnTo>
                <a:lnTo>
                  <a:pt x="278" y="54"/>
                </a:lnTo>
                <a:lnTo>
                  <a:pt x="286" y="291"/>
                </a:lnTo>
                <a:lnTo>
                  <a:pt x="240" y="318"/>
                </a:lnTo>
                <a:lnTo>
                  <a:pt x="127" y="399"/>
                </a:lnTo>
                <a:lnTo>
                  <a:pt x="108" y="371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061" name="Bath"/>
          <p:cNvSpPr>
            <a:spLocks/>
          </p:cNvSpPr>
          <p:nvPr/>
        </p:nvSpPr>
        <p:spPr bwMode="auto">
          <a:xfrm>
            <a:off x="7926389" y="2540000"/>
            <a:ext cx="534987" cy="463550"/>
          </a:xfrm>
          <a:custGeom>
            <a:avLst/>
            <a:gdLst>
              <a:gd name="T0" fmla="*/ 220 w 337"/>
              <a:gd name="T1" fmla="*/ 125 h 292"/>
              <a:gd name="T2" fmla="*/ 201 w 337"/>
              <a:gd name="T3" fmla="*/ 87 h 292"/>
              <a:gd name="T4" fmla="*/ 189 w 337"/>
              <a:gd name="T5" fmla="*/ 98 h 292"/>
              <a:gd name="T6" fmla="*/ 201 w 337"/>
              <a:gd name="T7" fmla="*/ 44 h 292"/>
              <a:gd name="T8" fmla="*/ 178 w 337"/>
              <a:gd name="T9" fmla="*/ 60 h 292"/>
              <a:gd name="T10" fmla="*/ 178 w 337"/>
              <a:gd name="T11" fmla="*/ 44 h 292"/>
              <a:gd name="T12" fmla="*/ 158 w 337"/>
              <a:gd name="T13" fmla="*/ 44 h 292"/>
              <a:gd name="T14" fmla="*/ 170 w 337"/>
              <a:gd name="T15" fmla="*/ 16 h 292"/>
              <a:gd name="T16" fmla="*/ 151 w 337"/>
              <a:gd name="T17" fmla="*/ 16 h 292"/>
              <a:gd name="T18" fmla="*/ 139 w 337"/>
              <a:gd name="T19" fmla="*/ 16 h 292"/>
              <a:gd name="T20" fmla="*/ 131 w 337"/>
              <a:gd name="T21" fmla="*/ 16 h 292"/>
              <a:gd name="T22" fmla="*/ 119 w 337"/>
              <a:gd name="T23" fmla="*/ 16 h 292"/>
              <a:gd name="T24" fmla="*/ 100 w 337"/>
              <a:gd name="T25" fmla="*/ 0 h 292"/>
              <a:gd name="T26" fmla="*/ 89 w 337"/>
              <a:gd name="T27" fmla="*/ 16 h 292"/>
              <a:gd name="T28" fmla="*/ 0 w 337"/>
              <a:gd name="T29" fmla="*/ 98 h 292"/>
              <a:gd name="T30" fmla="*/ 11 w 337"/>
              <a:gd name="T31" fmla="*/ 140 h 292"/>
              <a:gd name="T32" fmla="*/ 23 w 337"/>
              <a:gd name="T33" fmla="*/ 125 h 292"/>
              <a:gd name="T34" fmla="*/ 69 w 337"/>
              <a:gd name="T35" fmla="*/ 151 h 292"/>
              <a:gd name="T36" fmla="*/ 151 w 337"/>
              <a:gd name="T37" fmla="*/ 291 h 292"/>
              <a:gd name="T38" fmla="*/ 220 w 337"/>
              <a:gd name="T39" fmla="*/ 264 h 292"/>
              <a:gd name="T40" fmla="*/ 247 w 337"/>
              <a:gd name="T41" fmla="*/ 280 h 292"/>
              <a:gd name="T42" fmla="*/ 266 w 337"/>
              <a:gd name="T43" fmla="*/ 264 h 292"/>
              <a:gd name="T44" fmla="*/ 266 w 337"/>
              <a:gd name="T45" fmla="*/ 238 h 292"/>
              <a:gd name="T46" fmla="*/ 317 w 337"/>
              <a:gd name="T47" fmla="*/ 238 h 292"/>
              <a:gd name="T48" fmla="*/ 336 w 337"/>
              <a:gd name="T49" fmla="*/ 221 h 292"/>
              <a:gd name="T50" fmla="*/ 336 w 337"/>
              <a:gd name="T51" fmla="*/ 211 h 292"/>
              <a:gd name="T52" fmla="*/ 317 w 337"/>
              <a:gd name="T53" fmla="*/ 211 h 292"/>
              <a:gd name="T54" fmla="*/ 309 w 337"/>
              <a:gd name="T55" fmla="*/ 221 h 292"/>
              <a:gd name="T56" fmla="*/ 298 w 337"/>
              <a:gd name="T57" fmla="*/ 195 h 292"/>
              <a:gd name="T58" fmla="*/ 309 w 337"/>
              <a:gd name="T59" fmla="*/ 184 h 292"/>
              <a:gd name="T60" fmla="*/ 298 w 337"/>
              <a:gd name="T61" fmla="*/ 184 h 292"/>
              <a:gd name="T62" fmla="*/ 278 w 337"/>
              <a:gd name="T63" fmla="*/ 184 h 292"/>
              <a:gd name="T64" fmla="*/ 278 w 337"/>
              <a:gd name="T65" fmla="*/ 151 h 292"/>
              <a:gd name="T66" fmla="*/ 259 w 337"/>
              <a:gd name="T67" fmla="*/ 151 h 292"/>
              <a:gd name="T68" fmla="*/ 247 w 337"/>
              <a:gd name="T69" fmla="*/ 167 h 292"/>
              <a:gd name="T70" fmla="*/ 240 w 337"/>
              <a:gd name="T71" fmla="*/ 151 h 292"/>
              <a:gd name="T72" fmla="*/ 259 w 337"/>
              <a:gd name="T73" fmla="*/ 125 h 292"/>
              <a:gd name="T74" fmla="*/ 247 w 337"/>
              <a:gd name="T75" fmla="*/ 114 h 292"/>
              <a:gd name="T76" fmla="*/ 240 w 337"/>
              <a:gd name="T77" fmla="*/ 125 h 292"/>
              <a:gd name="T78" fmla="*/ 228 w 337"/>
              <a:gd name="T79" fmla="*/ 114 h 292"/>
              <a:gd name="T80" fmla="*/ 220 w 337"/>
              <a:gd name="T81" fmla="*/ 125 h 292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337"/>
              <a:gd name="T124" fmla="*/ 0 h 292"/>
              <a:gd name="T125" fmla="*/ 337 w 337"/>
              <a:gd name="T126" fmla="*/ 292 h 292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337" h="292">
                <a:moveTo>
                  <a:pt x="220" y="125"/>
                </a:moveTo>
                <a:lnTo>
                  <a:pt x="201" y="87"/>
                </a:lnTo>
                <a:lnTo>
                  <a:pt x="189" y="98"/>
                </a:lnTo>
                <a:lnTo>
                  <a:pt x="201" y="44"/>
                </a:lnTo>
                <a:lnTo>
                  <a:pt x="178" y="60"/>
                </a:lnTo>
                <a:lnTo>
                  <a:pt x="178" y="44"/>
                </a:lnTo>
                <a:lnTo>
                  <a:pt x="158" y="44"/>
                </a:lnTo>
                <a:lnTo>
                  <a:pt x="170" y="16"/>
                </a:lnTo>
                <a:lnTo>
                  <a:pt x="151" y="16"/>
                </a:lnTo>
                <a:lnTo>
                  <a:pt x="139" y="16"/>
                </a:lnTo>
                <a:lnTo>
                  <a:pt x="131" y="16"/>
                </a:lnTo>
                <a:lnTo>
                  <a:pt x="119" y="16"/>
                </a:lnTo>
                <a:lnTo>
                  <a:pt x="100" y="0"/>
                </a:lnTo>
                <a:lnTo>
                  <a:pt x="89" y="16"/>
                </a:lnTo>
                <a:lnTo>
                  <a:pt x="0" y="98"/>
                </a:lnTo>
                <a:lnTo>
                  <a:pt x="11" y="140"/>
                </a:lnTo>
                <a:lnTo>
                  <a:pt x="23" y="125"/>
                </a:lnTo>
                <a:lnTo>
                  <a:pt x="69" y="151"/>
                </a:lnTo>
                <a:lnTo>
                  <a:pt x="151" y="291"/>
                </a:lnTo>
                <a:lnTo>
                  <a:pt x="220" y="264"/>
                </a:lnTo>
                <a:lnTo>
                  <a:pt x="247" y="280"/>
                </a:lnTo>
                <a:lnTo>
                  <a:pt x="266" y="264"/>
                </a:lnTo>
                <a:lnTo>
                  <a:pt x="266" y="238"/>
                </a:lnTo>
                <a:lnTo>
                  <a:pt x="317" y="238"/>
                </a:lnTo>
                <a:lnTo>
                  <a:pt x="336" y="221"/>
                </a:lnTo>
                <a:lnTo>
                  <a:pt x="336" y="211"/>
                </a:lnTo>
                <a:lnTo>
                  <a:pt x="317" y="211"/>
                </a:lnTo>
                <a:lnTo>
                  <a:pt x="309" y="221"/>
                </a:lnTo>
                <a:lnTo>
                  <a:pt x="298" y="195"/>
                </a:lnTo>
                <a:lnTo>
                  <a:pt x="309" y="184"/>
                </a:lnTo>
                <a:lnTo>
                  <a:pt x="298" y="184"/>
                </a:lnTo>
                <a:lnTo>
                  <a:pt x="278" y="184"/>
                </a:lnTo>
                <a:lnTo>
                  <a:pt x="278" y="151"/>
                </a:lnTo>
                <a:lnTo>
                  <a:pt x="259" y="151"/>
                </a:lnTo>
                <a:lnTo>
                  <a:pt x="247" y="167"/>
                </a:lnTo>
                <a:lnTo>
                  <a:pt x="240" y="151"/>
                </a:lnTo>
                <a:lnTo>
                  <a:pt x="259" y="125"/>
                </a:lnTo>
                <a:lnTo>
                  <a:pt x="247" y="114"/>
                </a:lnTo>
                <a:lnTo>
                  <a:pt x="240" y="125"/>
                </a:lnTo>
                <a:lnTo>
                  <a:pt x="228" y="114"/>
                </a:lnTo>
                <a:lnTo>
                  <a:pt x="220" y="125"/>
                </a:lnTo>
              </a:path>
            </a:pathLst>
          </a:custGeom>
          <a:solidFill>
            <a:srgbClr val="0033CC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063" name="Bell"/>
          <p:cNvSpPr>
            <a:spLocks/>
          </p:cNvSpPr>
          <p:nvPr/>
        </p:nvSpPr>
        <p:spPr bwMode="auto">
          <a:xfrm>
            <a:off x="7962901" y="4516439"/>
            <a:ext cx="517525" cy="547687"/>
          </a:xfrm>
          <a:custGeom>
            <a:avLst/>
            <a:gdLst>
              <a:gd name="T0" fmla="*/ 275 w 326"/>
              <a:gd name="T1" fmla="*/ 258 h 345"/>
              <a:gd name="T2" fmla="*/ 198 w 326"/>
              <a:gd name="T3" fmla="*/ 301 h 345"/>
              <a:gd name="T4" fmla="*/ 166 w 326"/>
              <a:gd name="T5" fmla="*/ 344 h 345"/>
              <a:gd name="T6" fmla="*/ 8 w 326"/>
              <a:gd name="T7" fmla="*/ 344 h 345"/>
              <a:gd name="T8" fmla="*/ 19 w 326"/>
              <a:gd name="T9" fmla="*/ 318 h 345"/>
              <a:gd name="T10" fmla="*/ 0 w 326"/>
              <a:gd name="T11" fmla="*/ 285 h 345"/>
              <a:gd name="T12" fmla="*/ 47 w 326"/>
              <a:gd name="T13" fmla="*/ 248 h 345"/>
              <a:gd name="T14" fmla="*/ 58 w 326"/>
              <a:gd name="T15" fmla="*/ 221 h 345"/>
              <a:gd name="T16" fmla="*/ 58 w 326"/>
              <a:gd name="T17" fmla="*/ 232 h 345"/>
              <a:gd name="T18" fmla="*/ 78 w 326"/>
              <a:gd name="T19" fmla="*/ 205 h 345"/>
              <a:gd name="T20" fmla="*/ 108 w 326"/>
              <a:gd name="T21" fmla="*/ 135 h 345"/>
              <a:gd name="T22" fmla="*/ 136 w 326"/>
              <a:gd name="T23" fmla="*/ 150 h 345"/>
              <a:gd name="T24" fmla="*/ 178 w 326"/>
              <a:gd name="T25" fmla="*/ 97 h 345"/>
              <a:gd name="T26" fmla="*/ 198 w 326"/>
              <a:gd name="T27" fmla="*/ 81 h 345"/>
              <a:gd name="T28" fmla="*/ 205 w 326"/>
              <a:gd name="T29" fmla="*/ 65 h 345"/>
              <a:gd name="T30" fmla="*/ 236 w 326"/>
              <a:gd name="T31" fmla="*/ 37 h 345"/>
              <a:gd name="T32" fmla="*/ 255 w 326"/>
              <a:gd name="T33" fmla="*/ 10 h 345"/>
              <a:gd name="T34" fmla="*/ 236 w 326"/>
              <a:gd name="T35" fmla="*/ 0 h 345"/>
              <a:gd name="T36" fmla="*/ 294 w 326"/>
              <a:gd name="T37" fmla="*/ 10 h 345"/>
              <a:gd name="T38" fmla="*/ 306 w 326"/>
              <a:gd name="T39" fmla="*/ 54 h 345"/>
              <a:gd name="T40" fmla="*/ 306 w 326"/>
              <a:gd name="T41" fmla="*/ 97 h 345"/>
              <a:gd name="T42" fmla="*/ 287 w 326"/>
              <a:gd name="T43" fmla="*/ 135 h 345"/>
              <a:gd name="T44" fmla="*/ 306 w 326"/>
              <a:gd name="T45" fmla="*/ 150 h 345"/>
              <a:gd name="T46" fmla="*/ 294 w 326"/>
              <a:gd name="T47" fmla="*/ 205 h 345"/>
              <a:gd name="T48" fmla="*/ 325 w 326"/>
              <a:gd name="T49" fmla="*/ 232 h 345"/>
              <a:gd name="T50" fmla="*/ 314 w 326"/>
              <a:gd name="T51" fmla="*/ 258 h 345"/>
              <a:gd name="T52" fmla="*/ 275 w 326"/>
              <a:gd name="T53" fmla="*/ 258 h 345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326"/>
              <a:gd name="T82" fmla="*/ 0 h 345"/>
              <a:gd name="T83" fmla="*/ 326 w 326"/>
              <a:gd name="T84" fmla="*/ 345 h 345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326" h="345">
                <a:moveTo>
                  <a:pt x="275" y="258"/>
                </a:moveTo>
                <a:lnTo>
                  <a:pt x="198" y="301"/>
                </a:lnTo>
                <a:lnTo>
                  <a:pt x="166" y="344"/>
                </a:lnTo>
                <a:lnTo>
                  <a:pt x="8" y="344"/>
                </a:lnTo>
                <a:lnTo>
                  <a:pt x="19" y="318"/>
                </a:lnTo>
                <a:lnTo>
                  <a:pt x="0" y="285"/>
                </a:lnTo>
                <a:lnTo>
                  <a:pt x="47" y="248"/>
                </a:lnTo>
                <a:lnTo>
                  <a:pt x="58" y="221"/>
                </a:lnTo>
                <a:lnTo>
                  <a:pt x="58" y="232"/>
                </a:lnTo>
                <a:lnTo>
                  <a:pt x="78" y="205"/>
                </a:lnTo>
                <a:lnTo>
                  <a:pt x="108" y="135"/>
                </a:lnTo>
                <a:lnTo>
                  <a:pt x="136" y="150"/>
                </a:lnTo>
                <a:lnTo>
                  <a:pt x="178" y="97"/>
                </a:lnTo>
                <a:lnTo>
                  <a:pt x="198" y="81"/>
                </a:lnTo>
                <a:lnTo>
                  <a:pt x="205" y="65"/>
                </a:lnTo>
                <a:lnTo>
                  <a:pt x="236" y="37"/>
                </a:lnTo>
                <a:lnTo>
                  <a:pt x="255" y="10"/>
                </a:lnTo>
                <a:lnTo>
                  <a:pt x="236" y="0"/>
                </a:lnTo>
                <a:lnTo>
                  <a:pt x="294" y="10"/>
                </a:lnTo>
                <a:lnTo>
                  <a:pt x="306" y="54"/>
                </a:lnTo>
                <a:lnTo>
                  <a:pt x="306" y="97"/>
                </a:lnTo>
                <a:lnTo>
                  <a:pt x="287" y="135"/>
                </a:lnTo>
                <a:lnTo>
                  <a:pt x="306" y="150"/>
                </a:lnTo>
                <a:lnTo>
                  <a:pt x="294" y="205"/>
                </a:lnTo>
                <a:lnTo>
                  <a:pt x="325" y="232"/>
                </a:lnTo>
                <a:lnTo>
                  <a:pt x="314" y="258"/>
                </a:lnTo>
                <a:lnTo>
                  <a:pt x="275" y="258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065" name="Boone"/>
          <p:cNvSpPr>
            <a:spLocks/>
          </p:cNvSpPr>
          <p:nvPr/>
        </p:nvSpPr>
        <p:spPr bwMode="auto">
          <a:xfrm>
            <a:off x="6973888" y="1319214"/>
            <a:ext cx="315912" cy="547687"/>
          </a:xfrm>
          <a:custGeom>
            <a:avLst/>
            <a:gdLst>
              <a:gd name="T0" fmla="*/ 66 w 199"/>
              <a:gd name="T1" fmla="*/ 236 h 345"/>
              <a:gd name="T2" fmla="*/ 20 w 199"/>
              <a:gd name="T3" fmla="*/ 236 h 345"/>
              <a:gd name="T4" fmla="*/ 8 w 199"/>
              <a:gd name="T5" fmla="*/ 204 h 345"/>
              <a:gd name="T6" fmla="*/ 39 w 199"/>
              <a:gd name="T7" fmla="*/ 150 h 345"/>
              <a:gd name="T8" fmla="*/ 0 w 199"/>
              <a:gd name="T9" fmla="*/ 69 h 345"/>
              <a:gd name="T10" fmla="*/ 89 w 199"/>
              <a:gd name="T11" fmla="*/ 0 h 345"/>
              <a:gd name="T12" fmla="*/ 178 w 199"/>
              <a:gd name="T13" fmla="*/ 69 h 345"/>
              <a:gd name="T14" fmla="*/ 198 w 199"/>
              <a:gd name="T15" fmla="*/ 247 h 345"/>
              <a:gd name="T16" fmla="*/ 186 w 199"/>
              <a:gd name="T17" fmla="*/ 317 h 345"/>
              <a:gd name="T18" fmla="*/ 167 w 199"/>
              <a:gd name="T19" fmla="*/ 317 h 345"/>
              <a:gd name="T20" fmla="*/ 148 w 199"/>
              <a:gd name="T21" fmla="*/ 344 h 345"/>
              <a:gd name="T22" fmla="*/ 78 w 199"/>
              <a:gd name="T23" fmla="*/ 264 h 345"/>
              <a:gd name="T24" fmla="*/ 66 w 199"/>
              <a:gd name="T25" fmla="*/ 264 h 345"/>
              <a:gd name="T26" fmla="*/ 66 w 199"/>
              <a:gd name="T27" fmla="*/ 236 h 345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199"/>
              <a:gd name="T43" fmla="*/ 0 h 345"/>
              <a:gd name="T44" fmla="*/ 199 w 199"/>
              <a:gd name="T45" fmla="*/ 345 h 345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199" h="345">
                <a:moveTo>
                  <a:pt x="66" y="236"/>
                </a:moveTo>
                <a:lnTo>
                  <a:pt x="20" y="236"/>
                </a:lnTo>
                <a:lnTo>
                  <a:pt x="8" y="204"/>
                </a:lnTo>
                <a:lnTo>
                  <a:pt x="39" y="150"/>
                </a:lnTo>
                <a:lnTo>
                  <a:pt x="0" y="69"/>
                </a:lnTo>
                <a:lnTo>
                  <a:pt x="89" y="0"/>
                </a:lnTo>
                <a:lnTo>
                  <a:pt x="178" y="69"/>
                </a:lnTo>
                <a:lnTo>
                  <a:pt x="198" y="247"/>
                </a:lnTo>
                <a:lnTo>
                  <a:pt x="186" y="317"/>
                </a:lnTo>
                <a:lnTo>
                  <a:pt x="167" y="317"/>
                </a:lnTo>
                <a:lnTo>
                  <a:pt x="148" y="344"/>
                </a:lnTo>
                <a:lnTo>
                  <a:pt x="78" y="264"/>
                </a:lnTo>
                <a:lnTo>
                  <a:pt x="66" y="264"/>
                </a:lnTo>
                <a:lnTo>
                  <a:pt x="66" y="236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067" name="Bourbon"/>
          <p:cNvSpPr>
            <a:spLocks/>
          </p:cNvSpPr>
          <p:nvPr/>
        </p:nvSpPr>
        <p:spPr bwMode="auto">
          <a:xfrm>
            <a:off x="7442201" y="2438401"/>
            <a:ext cx="487363" cy="455613"/>
          </a:xfrm>
          <a:custGeom>
            <a:avLst/>
            <a:gdLst>
              <a:gd name="T0" fmla="*/ 240 w 307"/>
              <a:gd name="T1" fmla="*/ 248 h 287"/>
              <a:gd name="T2" fmla="*/ 306 w 307"/>
              <a:gd name="T3" fmla="*/ 162 h 287"/>
              <a:gd name="T4" fmla="*/ 306 w 307"/>
              <a:gd name="T5" fmla="*/ 135 h 287"/>
              <a:gd name="T6" fmla="*/ 298 w 307"/>
              <a:gd name="T7" fmla="*/ 162 h 287"/>
              <a:gd name="T8" fmla="*/ 286 w 307"/>
              <a:gd name="T9" fmla="*/ 135 h 287"/>
              <a:gd name="T10" fmla="*/ 278 w 307"/>
              <a:gd name="T11" fmla="*/ 151 h 287"/>
              <a:gd name="T12" fmla="*/ 240 w 307"/>
              <a:gd name="T13" fmla="*/ 92 h 287"/>
              <a:gd name="T14" fmla="*/ 228 w 307"/>
              <a:gd name="T15" fmla="*/ 108 h 287"/>
              <a:gd name="T16" fmla="*/ 216 w 307"/>
              <a:gd name="T17" fmla="*/ 92 h 287"/>
              <a:gd name="T18" fmla="*/ 228 w 307"/>
              <a:gd name="T19" fmla="*/ 81 h 287"/>
              <a:gd name="T20" fmla="*/ 170 w 307"/>
              <a:gd name="T21" fmla="*/ 0 h 287"/>
              <a:gd name="T22" fmla="*/ 69 w 307"/>
              <a:gd name="T23" fmla="*/ 81 h 287"/>
              <a:gd name="T24" fmla="*/ 50 w 307"/>
              <a:gd name="T25" fmla="*/ 81 h 287"/>
              <a:gd name="T26" fmla="*/ 50 w 307"/>
              <a:gd name="T27" fmla="*/ 92 h 287"/>
              <a:gd name="T28" fmla="*/ 0 w 307"/>
              <a:gd name="T29" fmla="*/ 81 h 287"/>
              <a:gd name="T30" fmla="*/ 11 w 307"/>
              <a:gd name="T31" fmla="*/ 151 h 287"/>
              <a:gd name="T32" fmla="*/ 31 w 307"/>
              <a:gd name="T33" fmla="*/ 162 h 287"/>
              <a:gd name="T34" fmla="*/ 50 w 307"/>
              <a:gd name="T35" fmla="*/ 151 h 287"/>
              <a:gd name="T36" fmla="*/ 62 w 307"/>
              <a:gd name="T37" fmla="*/ 162 h 287"/>
              <a:gd name="T38" fmla="*/ 39 w 307"/>
              <a:gd name="T39" fmla="*/ 248 h 287"/>
              <a:gd name="T40" fmla="*/ 69 w 307"/>
              <a:gd name="T41" fmla="*/ 275 h 287"/>
              <a:gd name="T42" fmla="*/ 89 w 307"/>
              <a:gd name="T43" fmla="*/ 259 h 287"/>
              <a:gd name="T44" fmla="*/ 108 w 307"/>
              <a:gd name="T45" fmla="*/ 286 h 287"/>
              <a:gd name="T46" fmla="*/ 240 w 307"/>
              <a:gd name="T47" fmla="*/ 248 h 287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307"/>
              <a:gd name="T73" fmla="*/ 0 h 287"/>
              <a:gd name="T74" fmla="*/ 307 w 307"/>
              <a:gd name="T75" fmla="*/ 287 h 287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307" h="287">
                <a:moveTo>
                  <a:pt x="240" y="248"/>
                </a:moveTo>
                <a:lnTo>
                  <a:pt x="306" y="162"/>
                </a:lnTo>
                <a:lnTo>
                  <a:pt x="306" y="135"/>
                </a:lnTo>
                <a:lnTo>
                  <a:pt x="298" y="162"/>
                </a:lnTo>
                <a:lnTo>
                  <a:pt x="286" y="135"/>
                </a:lnTo>
                <a:lnTo>
                  <a:pt x="278" y="151"/>
                </a:lnTo>
                <a:lnTo>
                  <a:pt x="240" y="92"/>
                </a:lnTo>
                <a:lnTo>
                  <a:pt x="228" y="108"/>
                </a:lnTo>
                <a:lnTo>
                  <a:pt x="216" y="92"/>
                </a:lnTo>
                <a:lnTo>
                  <a:pt x="228" y="81"/>
                </a:lnTo>
                <a:lnTo>
                  <a:pt x="170" y="0"/>
                </a:lnTo>
                <a:lnTo>
                  <a:pt x="69" y="81"/>
                </a:lnTo>
                <a:lnTo>
                  <a:pt x="50" y="81"/>
                </a:lnTo>
                <a:lnTo>
                  <a:pt x="50" y="92"/>
                </a:lnTo>
                <a:lnTo>
                  <a:pt x="0" y="81"/>
                </a:lnTo>
                <a:lnTo>
                  <a:pt x="11" y="151"/>
                </a:lnTo>
                <a:lnTo>
                  <a:pt x="31" y="162"/>
                </a:lnTo>
                <a:lnTo>
                  <a:pt x="50" y="151"/>
                </a:lnTo>
                <a:lnTo>
                  <a:pt x="62" y="162"/>
                </a:lnTo>
                <a:lnTo>
                  <a:pt x="39" y="248"/>
                </a:lnTo>
                <a:lnTo>
                  <a:pt x="69" y="275"/>
                </a:lnTo>
                <a:lnTo>
                  <a:pt x="89" y="259"/>
                </a:lnTo>
                <a:lnTo>
                  <a:pt x="108" y="286"/>
                </a:lnTo>
                <a:lnTo>
                  <a:pt x="240" y="248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069" name="Boyd"/>
          <p:cNvSpPr>
            <a:spLocks/>
          </p:cNvSpPr>
          <p:nvPr/>
        </p:nvSpPr>
        <p:spPr bwMode="auto">
          <a:xfrm>
            <a:off x="9136063" y="2257425"/>
            <a:ext cx="271462" cy="395288"/>
          </a:xfrm>
          <a:custGeom>
            <a:avLst/>
            <a:gdLst>
              <a:gd name="T0" fmla="*/ 151 w 171"/>
              <a:gd name="T1" fmla="*/ 28 h 249"/>
              <a:gd name="T2" fmla="*/ 151 w 171"/>
              <a:gd name="T3" fmla="*/ 71 h 249"/>
              <a:gd name="T4" fmla="*/ 151 w 171"/>
              <a:gd name="T5" fmla="*/ 141 h 249"/>
              <a:gd name="T6" fmla="*/ 170 w 171"/>
              <a:gd name="T7" fmla="*/ 167 h 249"/>
              <a:gd name="T8" fmla="*/ 170 w 171"/>
              <a:gd name="T9" fmla="*/ 222 h 249"/>
              <a:gd name="T10" fmla="*/ 159 w 171"/>
              <a:gd name="T11" fmla="*/ 238 h 249"/>
              <a:gd name="T12" fmla="*/ 151 w 171"/>
              <a:gd name="T13" fmla="*/ 238 h 249"/>
              <a:gd name="T14" fmla="*/ 132 w 171"/>
              <a:gd name="T15" fmla="*/ 222 h 249"/>
              <a:gd name="T16" fmla="*/ 82 w 171"/>
              <a:gd name="T17" fmla="*/ 222 h 249"/>
              <a:gd name="T18" fmla="*/ 62 w 171"/>
              <a:gd name="T19" fmla="*/ 248 h 249"/>
              <a:gd name="T20" fmla="*/ 19 w 171"/>
              <a:gd name="T21" fmla="*/ 238 h 249"/>
              <a:gd name="T22" fmla="*/ 31 w 171"/>
              <a:gd name="T23" fmla="*/ 125 h 249"/>
              <a:gd name="T24" fmla="*/ 0 w 171"/>
              <a:gd name="T25" fmla="*/ 114 h 249"/>
              <a:gd name="T26" fmla="*/ 43 w 171"/>
              <a:gd name="T27" fmla="*/ 54 h 249"/>
              <a:gd name="T28" fmla="*/ 108 w 171"/>
              <a:gd name="T29" fmla="*/ 0 h 249"/>
              <a:gd name="T30" fmla="*/ 151 w 171"/>
              <a:gd name="T31" fmla="*/ 28 h 24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71"/>
              <a:gd name="T49" fmla="*/ 0 h 249"/>
              <a:gd name="T50" fmla="*/ 171 w 171"/>
              <a:gd name="T51" fmla="*/ 249 h 249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71" h="249">
                <a:moveTo>
                  <a:pt x="151" y="28"/>
                </a:moveTo>
                <a:lnTo>
                  <a:pt x="151" y="71"/>
                </a:lnTo>
                <a:lnTo>
                  <a:pt x="151" y="141"/>
                </a:lnTo>
                <a:lnTo>
                  <a:pt x="170" y="167"/>
                </a:lnTo>
                <a:lnTo>
                  <a:pt x="170" y="222"/>
                </a:lnTo>
                <a:lnTo>
                  <a:pt x="159" y="238"/>
                </a:lnTo>
                <a:lnTo>
                  <a:pt x="151" y="238"/>
                </a:lnTo>
                <a:lnTo>
                  <a:pt x="132" y="222"/>
                </a:lnTo>
                <a:lnTo>
                  <a:pt x="82" y="222"/>
                </a:lnTo>
                <a:lnTo>
                  <a:pt x="62" y="248"/>
                </a:lnTo>
                <a:lnTo>
                  <a:pt x="19" y="238"/>
                </a:lnTo>
                <a:lnTo>
                  <a:pt x="31" y="125"/>
                </a:lnTo>
                <a:lnTo>
                  <a:pt x="0" y="114"/>
                </a:lnTo>
                <a:lnTo>
                  <a:pt x="43" y="54"/>
                </a:lnTo>
                <a:lnTo>
                  <a:pt x="108" y="0"/>
                </a:lnTo>
                <a:lnTo>
                  <a:pt x="151" y="28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071" name="Boyle"/>
          <p:cNvSpPr>
            <a:spLocks/>
          </p:cNvSpPr>
          <p:nvPr/>
        </p:nvSpPr>
        <p:spPr bwMode="auto">
          <a:xfrm>
            <a:off x="6834188" y="3395663"/>
            <a:ext cx="387350" cy="266700"/>
          </a:xfrm>
          <a:custGeom>
            <a:avLst/>
            <a:gdLst>
              <a:gd name="T0" fmla="*/ 19 w 244"/>
              <a:gd name="T1" fmla="*/ 167 h 168"/>
              <a:gd name="T2" fmla="*/ 89 w 244"/>
              <a:gd name="T3" fmla="*/ 167 h 168"/>
              <a:gd name="T4" fmla="*/ 116 w 244"/>
              <a:gd name="T5" fmla="*/ 167 h 168"/>
              <a:gd name="T6" fmla="*/ 178 w 244"/>
              <a:gd name="T7" fmla="*/ 113 h 168"/>
              <a:gd name="T8" fmla="*/ 205 w 244"/>
              <a:gd name="T9" fmla="*/ 113 h 168"/>
              <a:gd name="T10" fmla="*/ 216 w 244"/>
              <a:gd name="T11" fmla="*/ 81 h 168"/>
              <a:gd name="T12" fmla="*/ 236 w 244"/>
              <a:gd name="T13" fmla="*/ 97 h 168"/>
              <a:gd name="T14" fmla="*/ 243 w 244"/>
              <a:gd name="T15" fmla="*/ 81 h 168"/>
              <a:gd name="T16" fmla="*/ 243 w 244"/>
              <a:gd name="T17" fmla="*/ 54 h 168"/>
              <a:gd name="T18" fmla="*/ 224 w 244"/>
              <a:gd name="T19" fmla="*/ 81 h 168"/>
              <a:gd name="T20" fmla="*/ 224 w 244"/>
              <a:gd name="T21" fmla="*/ 54 h 168"/>
              <a:gd name="T22" fmla="*/ 216 w 244"/>
              <a:gd name="T23" fmla="*/ 54 h 168"/>
              <a:gd name="T24" fmla="*/ 224 w 244"/>
              <a:gd name="T25" fmla="*/ 27 h 168"/>
              <a:gd name="T26" fmla="*/ 216 w 244"/>
              <a:gd name="T27" fmla="*/ 27 h 168"/>
              <a:gd name="T28" fmla="*/ 185 w 244"/>
              <a:gd name="T29" fmla="*/ 27 h 168"/>
              <a:gd name="T30" fmla="*/ 185 w 244"/>
              <a:gd name="T31" fmla="*/ 0 h 168"/>
              <a:gd name="T32" fmla="*/ 154 w 244"/>
              <a:gd name="T33" fmla="*/ 0 h 168"/>
              <a:gd name="T34" fmla="*/ 147 w 244"/>
              <a:gd name="T35" fmla="*/ 16 h 168"/>
              <a:gd name="T36" fmla="*/ 0 w 244"/>
              <a:gd name="T37" fmla="*/ 43 h 168"/>
              <a:gd name="T38" fmla="*/ 0 w 244"/>
              <a:gd name="T39" fmla="*/ 81 h 168"/>
              <a:gd name="T40" fmla="*/ 0 w 244"/>
              <a:gd name="T41" fmla="*/ 167 h 168"/>
              <a:gd name="T42" fmla="*/ 19 w 244"/>
              <a:gd name="T43" fmla="*/ 167 h 168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244"/>
              <a:gd name="T67" fmla="*/ 0 h 168"/>
              <a:gd name="T68" fmla="*/ 244 w 244"/>
              <a:gd name="T69" fmla="*/ 168 h 168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244" h="168">
                <a:moveTo>
                  <a:pt x="19" y="167"/>
                </a:moveTo>
                <a:lnTo>
                  <a:pt x="89" y="167"/>
                </a:lnTo>
                <a:lnTo>
                  <a:pt x="116" y="167"/>
                </a:lnTo>
                <a:lnTo>
                  <a:pt x="178" y="113"/>
                </a:lnTo>
                <a:lnTo>
                  <a:pt x="205" y="113"/>
                </a:lnTo>
                <a:lnTo>
                  <a:pt x="216" y="81"/>
                </a:lnTo>
                <a:lnTo>
                  <a:pt x="236" y="97"/>
                </a:lnTo>
                <a:lnTo>
                  <a:pt x="243" y="81"/>
                </a:lnTo>
                <a:lnTo>
                  <a:pt x="243" y="54"/>
                </a:lnTo>
                <a:lnTo>
                  <a:pt x="224" y="81"/>
                </a:lnTo>
                <a:lnTo>
                  <a:pt x="224" y="54"/>
                </a:lnTo>
                <a:lnTo>
                  <a:pt x="216" y="54"/>
                </a:lnTo>
                <a:lnTo>
                  <a:pt x="224" y="27"/>
                </a:lnTo>
                <a:lnTo>
                  <a:pt x="216" y="27"/>
                </a:lnTo>
                <a:lnTo>
                  <a:pt x="185" y="27"/>
                </a:lnTo>
                <a:lnTo>
                  <a:pt x="185" y="0"/>
                </a:lnTo>
                <a:lnTo>
                  <a:pt x="154" y="0"/>
                </a:lnTo>
                <a:lnTo>
                  <a:pt x="147" y="16"/>
                </a:lnTo>
                <a:lnTo>
                  <a:pt x="0" y="43"/>
                </a:lnTo>
                <a:lnTo>
                  <a:pt x="0" y="81"/>
                </a:lnTo>
                <a:lnTo>
                  <a:pt x="0" y="167"/>
                </a:lnTo>
                <a:lnTo>
                  <a:pt x="19" y="167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073" name="Bracken"/>
          <p:cNvSpPr>
            <a:spLocks/>
          </p:cNvSpPr>
          <p:nvPr/>
        </p:nvSpPr>
        <p:spPr bwMode="auto">
          <a:xfrm>
            <a:off x="7662864" y="1779589"/>
            <a:ext cx="344487" cy="395287"/>
          </a:xfrm>
          <a:custGeom>
            <a:avLst/>
            <a:gdLst>
              <a:gd name="T0" fmla="*/ 19 w 217"/>
              <a:gd name="T1" fmla="*/ 27 h 249"/>
              <a:gd name="T2" fmla="*/ 108 w 217"/>
              <a:gd name="T3" fmla="*/ 54 h 249"/>
              <a:gd name="T4" fmla="*/ 166 w 217"/>
              <a:gd name="T5" fmla="*/ 38 h 249"/>
              <a:gd name="T6" fmla="*/ 216 w 217"/>
              <a:gd name="T7" fmla="*/ 54 h 249"/>
              <a:gd name="T8" fmla="*/ 158 w 217"/>
              <a:gd name="T9" fmla="*/ 221 h 249"/>
              <a:gd name="T10" fmla="*/ 147 w 217"/>
              <a:gd name="T11" fmla="*/ 221 h 249"/>
              <a:gd name="T12" fmla="*/ 139 w 217"/>
              <a:gd name="T13" fmla="*/ 221 h 249"/>
              <a:gd name="T14" fmla="*/ 127 w 217"/>
              <a:gd name="T15" fmla="*/ 221 h 249"/>
              <a:gd name="T16" fmla="*/ 120 w 217"/>
              <a:gd name="T17" fmla="*/ 221 h 249"/>
              <a:gd name="T18" fmla="*/ 108 w 217"/>
              <a:gd name="T19" fmla="*/ 205 h 249"/>
              <a:gd name="T20" fmla="*/ 70 w 217"/>
              <a:gd name="T21" fmla="*/ 248 h 249"/>
              <a:gd name="T22" fmla="*/ 50 w 217"/>
              <a:gd name="T23" fmla="*/ 248 h 249"/>
              <a:gd name="T24" fmla="*/ 11 w 217"/>
              <a:gd name="T25" fmla="*/ 248 h 249"/>
              <a:gd name="T26" fmla="*/ 19 w 217"/>
              <a:gd name="T27" fmla="*/ 221 h 249"/>
              <a:gd name="T28" fmla="*/ 0 w 217"/>
              <a:gd name="T29" fmla="*/ 0 h 249"/>
              <a:gd name="T30" fmla="*/ 19 w 217"/>
              <a:gd name="T31" fmla="*/ 27 h 24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217"/>
              <a:gd name="T49" fmla="*/ 0 h 249"/>
              <a:gd name="T50" fmla="*/ 217 w 217"/>
              <a:gd name="T51" fmla="*/ 249 h 249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217" h="249">
                <a:moveTo>
                  <a:pt x="19" y="27"/>
                </a:moveTo>
                <a:lnTo>
                  <a:pt x="108" y="54"/>
                </a:lnTo>
                <a:lnTo>
                  <a:pt x="166" y="38"/>
                </a:lnTo>
                <a:lnTo>
                  <a:pt x="216" y="54"/>
                </a:lnTo>
                <a:lnTo>
                  <a:pt x="158" y="221"/>
                </a:lnTo>
                <a:lnTo>
                  <a:pt x="147" y="221"/>
                </a:lnTo>
                <a:lnTo>
                  <a:pt x="139" y="221"/>
                </a:lnTo>
                <a:lnTo>
                  <a:pt x="127" y="221"/>
                </a:lnTo>
                <a:lnTo>
                  <a:pt x="120" y="221"/>
                </a:lnTo>
                <a:lnTo>
                  <a:pt x="108" y="205"/>
                </a:lnTo>
                <a:lnTo>
                  <a:pt x="70" y="248"/>
                </a:lnTo>
                <a:lnTo>
                  <a:pt x="50" y="248"/>
                </a:lnTo>
                <a:lnTo>
                  <a:pt x="11" y="248"/>
                </a:lnTo>
                <a:lnTo>
                  <a:pt x="19" y="221"/>
                </a:lnTo>
                <a:lnTo>
                  <a:pt x="0" y="0"/>
                </a:lnTo>
                <a:lnTo>
                  <a:pt x="19" y="27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075" name="Breathitt"/>
          <p:cNvSpPr>
            <a:spLocks/>
          </p:cNvSpPr>
          <p:nvPr/>
        </p:nvSpPr>
        <p:spPr bwMode="auto">
          <a:xfrm>
            <a:off x="8348663" y="3438525"/>
            <a:ext cx="665162" cy="533400"/>
          </a:xfrm>
          <a:custGeom>
            <a:avLst/>
            <a:gdLst>
              <a:gd name="T0" fmla="*/ 291 w 419"/>
              <a:gd name="T1" fmla="*/ 221 h 336"/>
              <a:gd name="T2" fmla="*/ 318 w 419"/>
              <a:gd name="T3" fmla="*/ 184 h 336"/>
              <a:gd name="T4" fmla="*/ 318 w 419"/>
              <a:gd name="T5" fmla="*/ 167 h 336"/>
              <a:gd name="T6" fmla="*/ 349 w 419"/>
              <a:gd name="T7" fmla="*/ 151 h 336"/>
              <a:gd name="T8" fmla="*/ 368 w 419"/>
              <a:gd name="T9" fmla="*/ 167 h 336"/>
              <a:gd name="T10" fmla="*/ 418 w 419"/>
              <a:gd name="T11" fmla="*/ 167 h 336"/>
              <a:gd name="T12" fmla="*/ 407 w 419"/>
              <a:gd name="T13" fmla="*/ 167 h 336"/>
              <a:gd name="T14" fmla="*/ 380 w 419"/>
              <a:gd name="T15" fmla="*/ 151 h 336"/>
              <a:gd name="T16" fmla="*/ 368 w 419"/>
              <a:gd name="T17" fmla="*/ 97 h 336"/>
              <a:gd name="T18" fmla="*/ 349 w 419"/>
              <a:gd name="T19" fmla="*/ 86 h 336"/>
              <a:gd name="T20" fmla="*/ 330 w 419"/>
              <a:gd name="T21" fmla="*/ 55 h 336"/>
              <a:gd name="T22" fmla="*/ 291 w 419"/>
              <a:gd name="T23" fmla="*/ 86 h 336"/>
              <a:gd name="T24" fmla="*/ 279 w 419"/>
              <a:gd name="T25" fmla="*/ 55 h 336"/>
              <a:gd name="T26" fmla="*/ 209 w 419"/>
              <a:gd name="T27" fmla="*/ 16 h 336"/>
              <a:gd name="T28" fmla="*/ 190 w 419"/>
              <a:gd name="T29" fmla="*/ 0 h 336"/>
              <a:gd name="T30" fmla="*/ 152 w 419"/>
              <a:gd name="T31" fmla="*/ 16 h 336"/>
              <a:gd name="T32" fmla="*/ 132 w 419"/>
              <a:gd name="T33" fmla="*/ 0 h 336"/>
              <a:gd name="T34" fmla="*/ 101 w 419"/>
              <a:gd name="T35" fmla="*/ 0 h 336"/>
              <a:gd name="T36" fmla="*/ 70 w 419"/>
              <a:gd name="T37" fmla="*/ 55 h 336"/>
              <a:gd name="T38" fmla="*/ 51 w 419"/>
              <a:gd name="T39" fmla="*/ 71 h 336"/>
              <a:gd name="T40" fmla="*/ 51 w 419"/>
              <a:gd name="T41" fmla="*/ 44 h 336"/>
              <a:gd name="T42" fmla="*/ 32 w 419"/>
              <a:gd name="T43" fmla="*/ 55 h 336"/>
              <a:gd name="T44" fmla="*/ 0 w 419"/>
              <a:gd name="T45" fmla="*/ 167 h 336"/>
              <a:gd name="T46" fmla="*/ 32 w 419"/>
              <a:gd name="T47" fmla="*/ 248 h 336"/>
              <a:gd name="T48" fmla="*/ 24 w 419"/>
              <a:gd name="T49" fmla="*/ 335 h 336"/>
              <a:gd name="T50" fmla="*/ 51 w 419"/>
              <a:gd name="T51" fmla="*/ 318 h 336"/>
              <a:gd name="T52" fmla="*/ 62 w 419"/>
              <a:gd name="T53" fmla="*/ 291 h 336"/>
              <a:gd name="T54" fmla="*/ 90 w 419"/>
              <a:gd name="T55" fmla="*/ 291 h 336"/>
              <a:gd name="T56" fmla="*/ 113 w 419"/>
              <a:gd name="T57" fmla="*/ 335 h 336"/>
              <a:gd name="T58" fmla="*/ 132 w 419"/>
              <a:gd name="T59" fmla="*/ 335 h 336"/>
              <a:gd name="T60" fmla="*/ 152 w 419"/>
              <a:gd name="T61" fmla="*/ 307 h 336"/>
              <a:gd name="T62" fmla="*/ 159 w 419"/>
              <a:gd name="T63" fmla="*/ 291 h 336"/>
              <a:gd name="T64" fmla="*/ 179 w 419"/>
              <a:gd name="T65" fmla="*/ 275 h 336"/>
              <a:gd name="T66" fmla="*/ 241 w 419"/>
              <a:gd name="T67" fmla="*/ 221 h 336"/>
              <a:gd name="T68" fmla="*/ 248 w 419"/>
              <a:gd name="T69" fmla="*/ 248 h 336"/>
              <a:gd name="T70" fmla="*/ 298 w 419"/>
              <a:gd name="T71" fmla="*/ 264 h 336"/>
              <a:gd name="T72" fmla="*/ 291 w 419"/>
              <a:gd name="T73" fmla="*/ 221 h 3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419"/>
              <a:gd name="T112" fmla="*/ 0 h 336"/>
              <a:gd name="T113" fmla="*/ 419 w 419"/>
              <a:gd name="T114" fmla="*/ 336 h 3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419" h="336">
                <a:moveTo>
                  <a:pt x="291" y="221"/>
                </a:moveTo>
                <a:lnTo>
                  <a:pt x="318" y="184"/>
                </a:lnTo>
                <a:lnTo>
                  <a:pt x="318" y="167"/>
                </a:lnTo>
                <a:lnTo>
                  <a:pt x="349" y="151"/>
                </a:lnTo>
                <a:lnTo>
                  <a:pt x="368" y="167"/>
                </a:lnTo>
                <a:lnTo>
                  <a:pt x="418" y="167"/>
                </a:lnTo>
                <a:lnTo>
                  <a:pt x="407" y="167"/>
                </a:lnTo>
                <a:lnTo>
                  <a:pt x="380" y="151"/>
                </a:lnTo>
                <a:lnTo>
                  <a:pt x="368" y="97"/>
                </a:lnTo>
                <a:lnTo>
                  <a:pt x="349" y="86"/>
                </a:lnTo>
                <a:lnTo>
                  <a:pt x="330" y="55"/>
                </a:lnTo>
                <a:lnTo>
                  <a:pt x="291" y="86"/>
                </a:lnTo>
                <a:lnTo>
                  <a:pt x="279" y="55"/>
                </a:lnTo>
                <a:lnTo>
                  <a:pt x="209" y="16"/>
                </a:lnTo>
                <a:lnTo>
                  <a:pt x="190" y="0"/>
                </a:lnTo>
                <a:lnTo>
                  <a:pt x="152" y="16"/>
                </a:lnTo>
                <a:lnTo>
                  <a:pt x="132" y="0"/>
                </a:lnTo>
                <a:lnTo>
                  <a:pt x="101" y="0"/>
                </a:lnTo>
                <a:lnTo>
                  <a:pt x="70" y="55"/>
                </a:lnTo>
                <a:lnTo>
                  <a:pt x="51" y="71"/>
                </a:lnTo>
                <a:lnTo>
                  <a:pt x="51" y="44"/>
                </a:lnTo>
                <a:lnTo>
                  <a:pt x="32" y="55"/>
                </a:lnTo>
                <a:lnTo>
                  <a:pt x="0" y="167"/>
                </a:lnTo>
                <a:lnTo>
                  <a:pt x="32" y="248"/>
                </a:lnTo>
                <a:lnTo>
                  <a:pt x="24" y="335"/>
                </a:lnTo>
                <a:lnTo>
                  <a:pt x="51" y="318"/>
                </a:lnTo>
                <a:lnTo>
                  <a:pt x="62" y="291"/>
                </a:lnTo>
                <a:lnTo>
                  <a:pt x="90" y="291"/>
                </a:lnTo>
                <a:lnTo>
                  <a:pt x="113" y="335"/>
                </a:lnTo>
                <a:lnTo>
                  <a:pt x="132" y="335"/>
                </a:lnTo>
                <a:lnTo>
                  <a:pt x="152" y="307"/>
                </a:lnTo>
                <a:lnTo>
                  <a:pt x="159" y="291"/>
                </a:lnTo>
                <a:lnTo>
                  <a:pt x="179" y="275"/>
                </a:lnTo>
                <a:lnTo>
                  <a:pt x="241" y="221"/>
                </a:lnTo>
                <a:lnTo>
                  <a:pt x="248" y="248"/>
                </a:lnTo>
                <a:lnTo>
                  <a:pt x="298" y="264"/>
                </a:lnTo>
                <a:lnTo>
                  <a:pt x="291" y="221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077" name="Breckinridge"/>
          <p:cNvSpPr>
            <a:spLocks/>
          </p:cNvSpPr>
          <p:nvPr/>
        </p:nvSpPr>
        <p:spPr bwMode="auto">
          <a:xfrm>
            <a:off x="5102225" y="2917825"/>
            <a:ext cx="554038" cy="719138"/>
          </a:xfrm>
          <a:custGeom>
            <a:avLst/>
            <a:gdLst>
              <a:gd name="T0" fmla="*/ 50 w 349"/>
              <a:gd name="T1" fmla="*/ 177 h 453"/>
              <a:gd name="T2" fmla="*/ 62 w 349"/>
              <a:gd name="T3" fmla="*/ 107 h 453"/>
              <a:gd name="T4" fmla="*/ 100 w 349"/>
              <a:gd name="T5" fmla="*/ 123 h 453"/>
              <a:gd name="T6" fmla="*/ 120 w 349"/>
              <a:gd name="T7" fmla="*/ 107 h 453"/>
              <a:gd name="T8" fmla="*/ 100 w 349"/>
              <a:gd name="T9" fmla="*/ 10 h 453"/>
              <a:gd name="T10" fmla="*/ 120 w 349"/>
              <a:gd name="T11" fmla="*/ 0 h 453"/>
              <a:gd name="T12" fmla="*/ 286 w 349"/>
              <a:gd name="T13" fmla="*/ 166 h 453"/>
              <a:gd name="T14" fmla="*/ 348 w 349"/>
              <a:gd name="T15" fmla="*/ 231 h 453"/>
              <a:gd name="T16" fmla="*/ 267 w 349"/>
              <a:gd name="T17" fmla="*/ 414 h 453"/>
              <a:gd name="T18" fmla="*/ 259 w 349"/>
              <a:gd name="T19" fmla="*/ 425 h 453"/>
              <a:gd name="T20" fmla="*/ 248 w 349"/>
              <a:gd name="T21" fmla="*/ 414 h 453"/>
              <a:gd name="T22" fmla="*/ 240 w 349"/>
              <a:gd name="T23" fmla="*/ 425 h 453"/>
              <a:gd name="T24" fmla="*/ 228 w 349"/>
              <a:gd name="T25" fmla="*/ 414 h 453"/>
              <a:gd name="T26" fmla="*/ 220 w 349"/>
              <a:gd name="T27" fmla="*/ 441 h 453"/>
              <a:gd name="T28" fmla="*/ 209 w 349"/>
              <a:gd name="T29" fmla="*/ 441 h 453"/>
              <a:gd name="T30" fmla="*/ 197 w 349"/>
              <a:gd name="T31" fmla="*/ 452 h 453"/>
              <a:gd name="T32" fmla="*/ 197 w 349"/>
              <a:gd name="T33" fmla="*/ 441 h 453"/>
              <a:gd name="T34" fmla="*/ 177 w 349"/>
              <a:gd name="T35" fmla="*/ 441 h 453"/>
              <a:gd name="T36" fmla="*/ 158 w 349"/>
              <a:gd name="T37" fmla="*/ 425 h 453"/>
              <a:gd name="T38" fmla="*/ 139 w 349"/>
              <a:gd name="T39" fmla="*/ 425 h 453"/>
              <a:gd name="T40" fmla="*/ 151 w 349"/>
              <a:gd name="T41" fmla="*/ 414 h 453"/>
              <a:gd name="T42" fmla="*/ 139 w 349"/>
              <a:gd name="T43" fmla="*/ 414 h 453"/>
              <a:gd name="T44" fmla="*/ 131 w 349"/>
              <a:gd name="T45" fmla="*/ 398 h 453"/>
              <a:gd name="T46" fmla="*/ 120 w 349"/>
              <a:gd name="T47" fmla="*/ 414 h 453"/>
              <a:gd name="T48" fmla="*/ 120 w 349"/>
              <a:gd name="T49" fmla="*/ 382 h 453"/>
              <a:gd name="T50" fmla="*/ 100 w 349"/>
              <a:gd name="T51" fmla="*/ 398 h 453"/>
              <a:gd name="T52" fmla="*/ 100 w 349"/>
              <a:gd name="T53" fmla="*/ 414 h 453"/>
              <a:gd name="T54" fmla="*/ 70 w 349"/>
              <a:gd name="T55" fmla="*/ 414 h 453"/>
              <a:gd name="T56" fmla="*/ 62 w 349"/>
              <a:gd name="T57" fmla="*/ 441 h 453"/>
              <a:gd name="T58" fmla="*/ 19 w 349"/>
              <a:gd name="T59" fmla="*/ 398 h 453"/>
              <a:gd name="T60" fmla="*/ 31 w 349"/>
              <a:gd name="T61" fmla="*/ 355 h 453"/>
              <a:gd name="T62" fmla="*/ 42 w 349"/>
              <a:gd name="T63" fmla="*/ 355 h 453"/>
              <a:gd name="T64" fmla="*/ 0 w 349"/>
              <a:gd name="T65" fmla="*/ 231 h 453"/>
              <a:gd name="T66" fmla="*/ 19 w 349"/>
              <a:gd name="T67" fmla="*/ 194 h 453"/>
              <a:gd name="T68" fmla="*/ 50 w 349"/>
              <a:gd name="T69" fmla="*/ 177 h 45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349"/>
              <a:gd name="T106" fmla="*/ 0 h 453"/>
              <a:gd name="T107" fmla="*/ 349 w 349"/>
              <a:gd name="T108" fmla="*/ 453 h 453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349" h="453">
                <a:moveTo>
                  <a:pt x="50" y="177"/>
                </a:moveTo>
                <a:lnTo>
                  <a:pt x="62" y="107"/>
                </a:lnTo>
                <a:lnTo>
                  <a:pt x="100" y="123"/>
                </a:lnTo>
                <a:lnTo>
                  <a:pt x="120" y="107"/>
                </a:lnTo>
                <a:lnTo>
                  <a:pt x="100" y="10"/>
                </a:lnTo>
                <a:lnTo>
                  <a:pt x="120" y="0"/>
                </a:lnTo>
                <a:lnTo>
                  <a:pt x="286" y="166"/>
                </a:lnTo>
                <a:lnTo>
                  <a:pt x="348" y="231"/>
                </a:lnTo>
                <a:lnTo>
                  <a:pt x="267" y="414"/>
                </a:lnTo>
                <a:lnTo>
                  <a:pt x="259" y="425"/>
                </a:lnTo>
                <a:lnTo>
                  <a:pt x="248" y="414"/>
                </a:lnTo>
                <a:lnTo>
                  <a:pt x="240" y="425"/>
                </a:lnTo>
                <a:lnTo>
                  <a:pt x="228" y="414"/>
                </a:lnTo>
                <a:lnTo>
                  <a:pt x="220" y="441"/>
                </a:lnTo>
                <a:lnTo>
                  <a:pt x="209" y="441"/>
                </a:lnTo>
                <a:lnTo>
                  <a:pt x="197" y="452"/>
                </a:lnTo>
                <a:lnTo>
                  <a:pt x="197" y="441"/>
                </a:lnTo>
                <a:lnTo>
                  <a:pt x="177" y="441"/>
                </a:lnTo>
                <a:lnTo>
                  <a:pt x="158" y="425"/>
                </a:lnTo>
                <a:lnTo>
                  <a:pt x="139" y="425"/>
                </a:lnTo>
                <a:lnTo>
                  <a:pt x="151" y="414"/>
                </a:lnTo>
                <a:lnTo>
                  <a:pt x="139" y="414"/>
                </a:lnTo>
                <a:lnTo>
                  <a:pt x="131" y="398"/>
                </a:lnTo>
                <a:lnTo>
                  <a:pt x="120" y="414"/>
                </a:lnTo>
                <a:lnTo>
                  <a:pt x="120" y="382"/>
                </a:lnTo>
                <a:lnTo>
                  <a:pt x="100" y="398"/>
                </a:lnTo>
                <a:lnTo>
                  <a:pt x="100" y="414"/>
                </a:lnTo>
                <a:lnTo>
                  <a:pt x="70" y="414"/>
                </a:lnTo>
                <a:lnTo>
                  <a:pt x="62" y="441"/>
                </a:lnTo>
                <a:lnTo>
                  <a:pt x="19" y="398"/>
                </a:lnTo>
                <a:lnTo>
                  <a:pt x="31" y="355"/>
                </a:lnTo>
                <a:lnTo>
                  <a:pt x="42" y="355"/>
                </a:lnTo>
                <a:lnTo>
                  <a:pt x="0" y="231"/>
                </a:lnTo>
                <a:lnTo>
                  <a:pt x="19" y="194"/>
                </a:lnTo>
                <a:lnTo>
                  <a:pt x="50" y="177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079" name="Bullitt"/>
          <p:cNvSpPr>
            <a:spLocks/>
          </p:cNvSpPr>
          <p:nvPr/>
        </p:nvSpPr>
        <p:spPr bwMode="auto">
          <a:xfrm>
            <a:off x="5888039" y="2830513"/>
            <a:ext cx="534987" cy="438150"/>
          </a:xfrm>
          <a:custGeom>
            <a:avLst/>
            <a:gdLst>
              <a:gd name="T0" fmla="*/ 19 w 337"/>
              <a:gd name="T1" fmla="*/ 108 h 276"/>
              <a:gd name="T2" fmla="*/ 19 w 337"/>
              <a:gd name="T3" fmla="*/ 151 h 276"/>
              <a:gd name="T4" fmla="*/ 50 w 337"/>
              <a:gd name="T5" fmla="*/ 151 h 276"/>
              <a:gd name="T6" fmla="*/ 58 w 337"/>
              <a:gd name="T7" fmla="*/ 178 h 276"/>
              <a:gd name="T8" fmla="*/ 81 w 337"/>
              <a:gd name="T9" fmla="*/ 205 h 276"/>
              <a:gd name="T10" fmla="*/ 58 w 337"/>
              <a:gd name="T11" fmla="*/ 205 h 276"/>
              <a:gd name="T12" fmla="*/ 81 w 337"/>
              <a:gd name="T13" fmla="*/ 232 h 276"/>
              <a:gd name="T14" fmla="*/ 108 w 337"/>
              <a:gd name="T15" fmla="*/ 248 h 276"/>
              <a:gd name="T16" fmla="*/ 127 w 337"/>
              <a:gd name="T17" fmla="*/ 275 h 276"/>
              <a:gd name="T18" fmla="*/ 139 w 337"/>
              <a:gd name="T19" fmla="*/ 275 h 276"/>
              <a:gd name="T20" fmla="*/ 170 w 337"/>
              <a:gd name="T21" fmla="*/ 275 h 276"/>
              <a:gd name="T22" fmla="*/ 208 w 337"/>
              <a:gd name="T23" fmla="*/ 232 h 276"/>
              <a:gd name="T24" fmla="*/ 208 w 337"/>
              <a:gd name="T25" fmla="*/ 221 h 276"/>
              <a:gd name="T26" fmla="*/ 228 w 337"/>
              <a:gd name="T27" fmla="*/ 205 h 276"/>
              <a:gd name="T28" fmla="*/ 228 w 337"/>
              <a:gd name="T29" fmla="*/ 178 h 276"/>
              <a:gd name="T30" fmla="*/ 267 w 337"/>
              <a:gd name="T31" fmla="*/ 135 h 276"/>
              <a:gd name="T32" fmla="*/ 259 w 337"/>
              <a:gd name="T33" fmla="*/ 135 h 276"/>
              <a:gd name="T34" fmla="*/ 297 w 337"/>
              <a:gd name="T35" fmla="*/ 108 h 276"/>
              <a:gd name="T36" fmla="*/ 278 w 337"/>
              <a:gd name="T37" fmla="*/ 81 h 276"/>
              <a:gd name="T38" fmla="*/ 305 w 337"/>
              <a:gd name="T39" fmla="*/ 11 h 276"/>
              <a:gd name="T40" fmla="*/ 336 w 337"/>
              <a:gd name="T41" fmla="*/ 0 h 276"/>
              <a:gd name="T42" fmla="*/ 247 w 337"/>
              <a:gd name="T43" fmla="*/ 28 h 276"/>
              <a:gd name="T44" fmla="*/ 139 w 337"/>
              <a:gd name="T45" fmla="*/ 28 h 276"/>
              <a:gd name="T46" fmla="*/ 31 w 337"/>
              <a:gd name="T47" fmla="*/ 65 h 276"/>
              <a:gd name="T48" fmla="*/ 0 w 337"/>
              <a:gd name="T49" fmla="*/ 108 h 276"/>
              <a:gd name="T50" fmla="*/ 19 w 337"/>
              <a:gd name="T51" fmla="*/ 108 h 27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337"/>
              <a:gd name="T79" fmla="*/ 0 h 276"/>
              <a:gd name="T80" fmla="*/ 337 w 337"/>
              <a:gd name="T81" fmla="*/ 276 h 27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337" h="276">
                <a:moveTo>
                  <a:pt x="19" y="108"/>
                </a:moveTo>
                <a:lnTo>
                  <a:pt x="19" y="151"/>
                </a:lnTo>
                <a:lnTo>
                  <a:pt x="50" y="151"/>
                </a:lnTo>
                <a:lnTo>
                  <a:pt x="58" y="178"/>
                </a:lnTo>
                <a:lnTo>
                  <a:pt x="81" y="205"/>
                </a:lnTo>
                <a:lnTo>
                  <a:pt x="58" y="205"/>
                </a:lnTo>
                <a:lnTo>
                  <a:pt x="81" y="232"/>
                </a:lnTo>
                <a:lnTo>
                  <a:pt x="108" y="248"/>
                </a:lnTo>
                <a:lnTo>
                  <a:pt x="127" y="275"/>
                </a:lnTo>
                <a:lnTo>
                  <a:pt x="139" y="275"/>
                </a:lnTo>
                <a:lnTo>
                  <a:pt x="170" y="275"/>
                </a:lnTo>
                <a:lnTo>
                  <a:pt x="208" y="232"/>
                </a:lnTo>
                <a:lnTo>
                  <a:pt x="208" y="221"/>
                </a:lnTo>
                <a:lnTo>
                  <a:pt x="228" y="205"/>
                </a:lnTo>
                <a:lnTo>
                  <a:pt x="228" y="178"/>
                </a:lnTo>
                <a:lnTo>
                  <a:pt x="267" y="135"/>
                </a:lnTo>
                <a:lnTo>
                  <a:pt x="259" y="135"/>
                </a:lnTo>
                <a:lnTo>
                  <a:pt x="297" y="108"/>
                </a:lnTo>
                <a:lnTo>
                  <a:pt x="278" y="81"/>
                </a:lnTo>
                <a:lnTo>
                  <a:pt x="305" y="11"/>
                </a:lnTo>
                <a:lnTo>
                  <a:pt x="336" y="0"/>
                </a:lnTo>
                <a:lnTo>
                  <a:pt x="247" y="28"/>
                </a:lnTo>
                <a:lnTo>
                  <a:pt x="139" y="28"/>
                </a:lnTo>
                <a:lnTo>
                  <a:pt x="31" y="65"/>
                </a:lnTo>
                <a:lnTo>
                  <a:pt x="0" y="108"/>
                </a:lnTo>
                <a:lnTo>
                  <a:pt x="19" y="108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081" name="Butler"/>
          <p:cNvSpPr>
            <a:spLocks/>
          </p:cNvSpPr>
          <p:nvPr/>
        </p:nvSpPr>
        <p:spPr bwMode="auto">
          <a:xfrm>
            <a:off x="4818064" y="3875089"/>
            <a:ext cx="585787" cy="574675"/>
          </a:xfrm>
          <a:custGeom>
            <a:avLst/>
            <a:gdLst>
              <a:gd name="T0" fmla="*/ 318 w 369"/>
              <a:gd name="T1" fmla="*/ 60 h 362"/>
              <a:gd name="T2" fmla="*/ 310 w 369"/>
              <a:gd name="T3" fmla="*/ 32 h 362"/>
              <a:gd name="T4" fmla="*/ 221 w 369"/>
              <a:gd name="T5" fmla="*/ 0 h 362"/>
              <a:gd name="T6" fmla="*/ 132 w 369"/>
              <a:gd name="T7" fmla="*/ 86 h 362"/>
              <a:gd name="T8" fmla="*/ 121 w 369"/>
              <a:gd name="T9" fmla="*/ 60 h 362"/>
              <a:gd name="T10" fmla="*/ 90 w 369"/>
              <a:gd name="T11" fmla="*/ 60 h 362"/>
              <a:gd name="T12" fmla="*/ 90 w 369"/>
              <a:gd name="T13" fmla="*/ 86 h 362"/>
              <a:gd name="T14" fmla="*/ 43 w 369"/>
              <a:gd name="T15" fmla="*/ 167 h 362"/>
              <a:gd name="T16" fmla="*/ 43 w 369"/>
              <a:gd name="T17" fmla="*/ 194 h 362"/>
              <a:gd name="T18" fmla="*/ 20 w 369"/>
              <a:gd name="T19" fmla="*/ 194 h 362"/>
              <a:gd name="T20" fmla="*/ 12 w 369"/>
              <a:gd name="T21" fmla="*/ 237 h 362"/>
              <a:gd name="T22" fmla="*/ 20 w 369"/>
              <a:gd name="T23" fmla="*/ 221 h 362"/>
              <a:gd name="T24" fmla="*/ 31 w 369"/>
              <a:gd name="T25" fmla="*/ 253 h 362"/>
              <a:gd name="T26" fmla="*/ 43 w 369"/>
              <a:gd name="T27" fmla="*/ 237 h 362"/>
              <a:gd name="T28" fmla="*/ 43 w 369"/>
              <a:gd name="T29" fmla="*/ 253 h 362"/>
              <a:gd name="T30" fmla="*/ 31 w 369"/>
              <a:gd name="T31" fmla="*/ 264 h 362"/>
              <a:gd name="T32" fmla="*/ 43 w 369"/>
              <a:gd name="T33" fmla="*/ 280 h 362"/>
              <a:gd name="T34" fmla="*/ 0 w 369"/>
              <a:gd name="T35" fmla="*/ 291 h 362"/>
              <a:gd name="T36" fmla="*/ 0 w 369"/>
              <a:gd name="T37" fmla="*/ 307 h 362"/>
              <a:gd name="T38" fmla="*/ 70 w 369"/>
              <a:gd name="T39" fmla="*/ 307 h 362"/>
              <a:gd name="T40" fmla="*/ 179 w 369"/>
              <a:gd name="T41" fmla="*/ 361 h 362"/>
              <a:gd name="T42" fmla="*/ 221 w 369"/>
              <a:gd name="T43" fmla="*/ 221 h 362"/>
              <a:gd name="T44" fmla="*/ 221 w 369"/>
              <a:gd name="T45" fmla="*/ 194 h 362"/>
              <a:gd name="T46" fmla="*/ 259 w 369"/>
              <a:gd name="T47" fmla="*/ 194 h 362"/>
              <a:gd name="T48" fmla="*/ 267 w 369"/>
              <a:gd name="T49" fmla="*/ 194 h 362"/>
              <a:gd name="T50" fmla="*/ 298 w 369"/>
              <a:gd name="T51" fmla="*/ 194 h 362"/>
              <a:gd name="T52" fmla="*/ 330 w 369"/>
              <a:gd name="T53" fmla="*/ 221 h 362"/>
              <a:gd name="T54" fmla="*/ 337 w 369"/>
              <a:gd name="T55" fmla="*/ 211 h 362"/>
              <a:gd name="T56" fmla="*/ 356 w 369"/>
              <a:gd name="T57" fmla="*/ 221 h 362"/>
              <a:gd name="T58" fmla="*/ 368 w 369"/>
              <a:gd name="T59" fmla="*/ 211 h 362"/>
              <a:gd name="T60" fmla="*/ 318 w 369"/>
              <a:gd name="T61" fmla="*/ 60 h 36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369"/>
              <a:gd name="T94" fmla="*/ 0 h 362"/>
              <a:gd name="T95" fmla="*/ 369 w 369"/>
              <a:gd name="T96" fmla="*/ 362 h 362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369" h="362">
                <a:moveTo>
                  <a:pt x="318" y="60"/>
                </a:moveTo>
                <a:lnTo>
                  <a:pt x="310" y="32"/>
                </a:lnTo>
                <a:lnTo>
                  <a:pt x="221" y="0"/>
                </a:lnTo>
                <a:lnTo>
                  <a:pt x="132" y="86"/>
                </a:lnTo>
                <a:lnTo>
                  <a:pt x="121" y="60"/>
                </a:lnTo>
                <a:lnTo>
                  <a:pt x="90" y="60"/>
                </a:lnTo>
                <a:lnTo>
                  <a:pt x="90" y="86"/>
                </a:lnTo>
                <a:lnTo>
                  <a:pt x="43" y="167"/>
                </a:lnTo>
                <a:lnTo>
                  <a:pt x="43" y="194"/>
                </a:lnTo>
                <a:lnTo>
                  <a:pt x="20" y="194"/>
                </a:lnTo>
                <a:lnTo>
                  <a:pt x="12" y="237"/>
                </a:lnTo>
                <a:lnTo>
                  <a:pt x="20" y="221"/>
                </a:lnTo>
                <a:lnTo>
                  <a:pt x="31" y="253"/>
                </a:lnTo>
                <a:lnTo>
                  <a:pt x="43" y="237"/>
                </a:lnTo>
                <a:lnTo>
                  <a:pt x="43" y="253"/>
                </a:lnTo>
                <a:lnTo>
                  <a:pt x="31" y="264"/>
                </a:lnTo>
                <a:lnTo>
                  <a:pt x="43" y="280"/>
                </a:lnTo>
                <a:lnTo>
                  <a:pt x="0" y="291"/>
                </a:lnTo>
                <a:lnTo>
                  <a:pt x="0" y="307"/>
                </a:lnTo>
                <a:lnTo>
                  <a:pt x="70" y="307"/>
                </a:lnTo>
                <a:lnTo>
                  <a:pt x="179" y="361"/>
                </a:lnTo>
                <a:lnTo>
                  <a:pt x="221" y="221"/>
                </a:lnTo>
                <a:lnTo>
                  <a:pt x="221" y="194"/>
                </a:lnTo>
                <a:lnTo>
                  <a:pt x="259" y="194"/>
                </a:lnTo>
                <a:lnTo>
                  <a:pt x="267" y="194"/>
                </a:lnTo>
                <a:lnTo>
                  <a:pt x="298" y="194"/>
                </a:lnTo>
                <a:lnTo>
                  <a:pt x="330" y="221"/>
                </a:lnTo>
                <a:lnTo>
                  <a:pt x="337" y="211"/>
                </a:lnTo>
                <a:lnTo>
                  <a:pt x="356" y="221"/>
                </a:lnTo>
                <a:lnTo>
                  <a:pt x="368" y="211"/>
                </a:lnTo>
                <a:lnTo>
                  <a:pt x="318" y="60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083" name="Caldwell"/>
          <p:cNvSpPr>
            <a:spLocks/>
          </p:cNvSpPr>
          <p:nvPr/>
        </p:nvSpPr>
        <p:spPr bwMode="auto">
          <a:xfrm>
            <a:off x="3627438" y="3900489"/>
            <a:ext cx="425450" cy="617537"/>
          </a:xfrm>
          <a:custGeom>
            <a:avLst/>
            <a:gdLst>
              <a:gd name="T0" fmla="*/ 247 w 268"/>
              <a:gd name="T1" fmla="*/ 318 h 389"/>
              <a:gd name="T2" fmla="*/ 267 w 268"/>
              <a:gd name="T3" fmla="*/ 205 h 389"/>
              <a:gd name="T4" fmla="*/ 236 w 268"/>
              <a:gd name="T5" fmla="*/ 167 h 389"/>
              <a:gd name="T6" fmla="*/ 228 w 268"/>
              <a:gd name="T7" fmla="*/ 178 h 389"/>
              <a:gd name="T8" fmla="*/ 216 w 268"/>
              <a:gd name="T9" fmla="*/ 151 h 389"/>
              <a:gd name="T10" fmla="*/ 189 w 268"/>
              <a:gd name="T11" fmla="*/ 124 h 389"/>
              <a:gd name="T12" fmla="*/ 197 w 268"/>
              <a:gd name="T13" fmla="*/ 108 h 389"/>
              <a:gd name="T14" fmla="*/ 189 w 268"/>
              <a:gd name="T15" fmla="*/ 70 h 389"/>
              <a:gd name="T16" fmla="*/ 197 w 268"/>
              <a:gd name="T17" fmla="*/ 54 h 389"/>
              <a:gd name="T18" fmla="*/ 178 w 268"/>
              <a:gd name="T19" fmla="*/ 54 h 389"/>
              <a:gd name="T20" fmla="*/ 178 w 268"/>
              <a:gd name="T21" fmla="*/ 70 h 389"/>
              <a:gd name="T22" fmla="*/ 159 w 268"/>
              <a:gd name="T23" fmla="*/ 54 h 389"/>
              <a:gd name="T24" fmla="*/ 178 w 268"/>
              <a:gd name="T25" fmla="*/ 16 h 389"/>
              <a:gd name="T26" fmla="*/ 189 w 268"/>
              <a:gd name="T27" fmla="*/ 0 h 389"/>
              <a:gd name="T28" fmla="*/ 19 w 268"/>
              <a:gd name="T29" fmla="*/ 124 h 389"/>
              <a:gd name="T30" fmla="*/ 0 w 268"/>
              <a:gd name="T31" fmla="*/ 140 h 389"/>
              <a:gd name="T32" fmla="*/ 0 w 268"/>
              <a:gd name="T33" fmla="*/ 178 h 389"/>
              <a:gd name="T34" fmla="*/ 31 w 268"/>
              <a:gd name="T35" fmla="*/ 178 h 389"/>
              <a:gd name="T36" fmla="*/ 81 w 268"/>
              <a:gd name="T37" fmla="*/ 291 h 389"/>
              <a:gd name="T38" fmla="*/ 139 w 268"/>
              <a:gd name="T39" fmla="*/ 372 h 389"/>
              <a:gd name="T40" fmla="*/ 159 w 268"/>
              <a:gd name="T41" fmla="*/ 388 h 389"/>
              <a:gd name="T42" fmla="*/ 216 w 268"/>
              <a:gd name="T43" fmla="*/ 372 h 389"/>
              <a:gd name="T44" fmla="*/ 236 w 268"/>
              <a:gd name="T45" fmla="*/ 345 h 389"/>
              <a:gd name="T46" fmla="*/ 247 w 268"/>
              <a:gd name="T47" fmla="*/ 318 h 389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268"/>
              <a:gd name="T73" fmla="*/ 0 h 389"/>
              <a:gd name="T74" fmla="*/ 268 w 268"/>
              <a:gd name="T75" fmla="*/ 389 h 389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268" h="389">
                <a:moveTo>
                  <a:pt x="247" y="318"/>
                </a:moveTo>
                <a:lnTo>
                  <a:pt x="267" y="205"/>
                </a:lnTo>
                <a:lnTo>
                  <a:pt x="236" y="167"/>
                </a:lnTo>
                <a:lnTo>
                  <a:pt x="228" y="178"/>
                </a:lnTo>
                <a:lnTo>
                  <a:pt x="216" y="151"/>
                </a:lnTo>
                <a:lnTo>
                  <a:pt x="189" y="124"/>
                </a:lnTo>
                <a:lnTo>
                  <a:pt x="197" y="108"/>
                </a:lnTo>
                <a:lnTo>
                  <a:pt x="189" y="70"/>
                </a:lnTo>
                <a:lnTo>
                  <a:pt x="197" y="54"/>
                </a:lnTo>
                <a:lnTo>
                  <a:pt x="178" y="54"/>
                </a:lnTo>
                <a:lnTo>
                  <a:pt x="178" y="70"/>
                </a:lnTo>
                <a:lnTo>
                  <a:pt x="159" y="54"/>
                </a:lnTo>
                <a:lnTo>
                  <a:pt x="178" y="16"/>
                </a:lnTo>
                <a:lnTo>
                  <a:pt x="189" y="0"/>
                </a:lnTo>
                <a:lnTo>
                  <a:pt x="19" y="124"/>
                </a:lnTo>
                <a:lnTo>
                  <a:pt x="0" y="140"/>
                </a:lnTo>
                <a:lnTo>
                  <a:pt x="0" y="178"/>
                </a:lnTo>
                <a:lnTo>
                  <a:pt x="31" y="178"/>
                </a:lnTo>
                <a:lnTo>
                  <a:pt x="81" y="291"/>
                </a:lnTo>
                <a:lnTo>
                  <a:pt x="139" y="372"/>
                </a:lnTo>
                <a:lnTo>
                  <a:pt x="159" y="388"/>
                </a:lnTo>
                <a:lnTo>
                  <a:pt x="216" y="372"/>
                </a:lnTo>
                <a:lnTo>
                  <a:pt x="236" y="345"/>
                </a:lnTo>
                <a:lnTo>
                  <a:pt x="247" y="318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085" name="Calloway"/>
          <p:cNvSpPr>
            <a:spLocks/>
          </p:cNvSpPr>
          <p:nvPr/>
        </p:nvSpPr>
        <p:spPr bwMode="auto">
          <a:xfrm>
            <a:off x="3221038" y="4797425"/>
            <a:ext cx="468312" cy="395288"/>
          </a:xfrm>
          <a:custGeom>
            <a:avLst/>
            <a:gdLst>
              <a:gd name="T0" fmla="*/ 294 w 295"/>
              <a:gd name="T1" fmla="*/ 205 h 249"/>
              <a:gd name="T2" fmla="*/ 275 w 295"/>
              <a:gd name="T3" fmla="*/ 248 h 249"/>
              <a:gd name="T4" fmla="*/ 0 w 295"/>
              <a:gd name="T5" fmla="*/ 233 h 249"/>
              <a:gd name="T6" fmla="*/ 0 w 295"/>
              <a:gd name="T7" fmla="*/ 0 h 249"/>
              <a:gd name="T8" fmla="*/ 236 w 295"/>
              <a:gd name="T9" fmla="*/ 11 h 249"/>
              <a:gd name="T10" fmla="*/ 268 w 295"/>
              <a:gd name="T11" fmla="*/ 81 h 249"/>
              <a:gd name="T12" fmla="*/ 294 w 295"/>
              <a:gd name="T13" fmla="*/ 205 h 24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95"/>
              <a:gd name="T22" fmla="*/ 0 h 249"/>
              <a:gd name="T23" fmla="*/ 295 w 295"/>
              <a:gd name="T24" fmla="*/ 249 h 249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95" h="249">
                <a:moveTo>
                  <a:pt x="294" y="205"/>
                </a:moveTo>
                <a:lnTo>
                  <a:pt x="275" y="248"/>
                </a:lnTo>
                <a:lnTo>
                  <a:pt x="0" y="233"/>
                </a:lnTo>
                <a:lnTo>
                  <a:pt x="0" y="0"/>
                </a:lnTo>
                <a:lnTo>
                  <a:pt x="236" y="11"/>
                </a:lnTo>
                <a:lnTo>
                  <a:pt x="268" y="81"/>
                </a:lnTo>
                <a:lnTo>
                  <a:pt x="294" y="205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087" name="Campbell"/>
          <p:cNvSpPr>
            <a:spLocks/>
          </p:cNvSpPr>
          <p:nvPr/>
        </p:nvSpPr>
        <p:spPr bwMode="auto">
          <a:xfrm>
            <a:off x="7380289" y="1343026"/>
            <a:ext cx="282575" cy="481013"/>
          </a:xfrm>
          <a:custGeom>
            <a:avLst/>
            <a:gdLst>
              <a:gd name="T0" fmla="*/ 19 w 178"/>
              <a:gd name="T1" fmla="*/ 0 h 303"/>
              <a:gd name="T2" fmla="*/ 31 w 178"/>
              <a:gd name="T3" fmla="*/ 11 h 303"/>
              <a:gd name="T4" fmla="*/ 50 w 178"/>
              <a:gd name="T5" fmla="*/ 65 h 303"/>
              <a:gd name="T6" fmla="*/ 119 w 178"/>
              <a:gd name="T7" fmla="*/ 92 h 303"/>
              <a:gd name="T8" fmla="*/ 177 w 178"/>
              <a:gd name="T9" fmla="*/ 232 h 303"/>
              <a:gd name="T10" fmla="*/ 58 w 178"/>
              <a:gd name="T11" fmla="*/ 302 h 303"/>
              <a:gd name="T12" fmla="*/ 50 w 178"/>
              <a:gd name="T13" fmla="*/ 275 h 303"/>
              <a:gd name="T14" fmla="*/ 38 w 178"/>
              <a:gd name="T15" fmla="*/ 286 h 303"/>
              <a:gd name="T16" fmla="*/ 31 w 178"/>
              <a:gd name="T17" fmla="*/ 249 h 303"/>
              <a:gd name="T18" fmla="*/ 50 w 178"/>
              <a:gd name="T19" fmla="*/ 205 h 303"/>
              <a:gd name="T20" fmla="*/ 31 w 178"/>
              <a:gd name="T21" fmla="*/ 162 h 303"/>
              <a:gd name="T22" fmla="*/ 50 w 178"/>
              <a:gd name="T23" fmla="*/ 135 h 303"/>
              <a:gd name="T24" fmla="*/ 31 w 178"/>
              <a:gd name="T25" fmla="*/ 152 h 303"/>
              <a:gd name="T26" fmla="*/ 31 w 178"/>
              <a:gd name="T27" fmla="*/ 135 h 303"/>
              <a:gd name="T28" fmla="*/ 31 w 178"/>
              <a:gd name="T29" fmla="*/ 124 h 303"/>
              <a:gd name="T30" fmla="*/ 11 w 178"/>
              <a:gd name="T31" fmla="*/ 109 h 303"/>
              <a:gd name="T32" fmla="*/ 0 w 178"/>
              <a:gd name="T33" fmla="*/ 27 h 303"/>
              <a:gd name="T34" fmla="*/ 19 w 178"/>
              <a:gd name="T35" fmla="*/ 0 h 303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78"/>
              <a:gd name="T55" fmla="*/ 0 h 303"/>
              <a:gd name="T56" fmla="*/ 178 w 178"/>
              <a:gd name="T57" fmla="*/ 303 h 303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78" h="303">
                <a:moveTo>
                  <a:pt x="19" y="0"/>
                </a:moveTo>
                <a:lnTo>
                  <a:pt x="31" y="11"/>
                </a:lnTo>
                <a:lnTo>
                  <a:pt x="50" y="65"/>
                </a:lnTo>
                <a:lnTo>
                  <a:pt x="119" y="92"/>
                </a:lnTo>
                <a:lnTo>
                  <a:pt x="177" y="232"/>
                </a:lnTo>
                <a:lnTo>
                  <a:pt x="58" y="302"/>
                </a:lnTo>
                <a:lnTo>
                  <a:pt x="50" y="275"/>
                </a:lnTo>
                <a:lnTo>
                  <a:pt x="38" y="286"/>
                </a:lnTo>
                <a:lnTo>
                  <a:pt x="31" y="249"/>
                </a:lnTo>
                <a:lnTo>
                  <a:pt x="50" y="205"/>
                </a:lnTo>
                <a:lnTo>
                  <a:pt x="31" y="162"/>
                </a:lnTo>
                <a:lnTo>
                  <a:pt x="50" y="135"/>
                </a:lnTo>
                <a:lnTo>
                  <a:pt x="31" y="152"/>
                </a:lnTo>
                <a:lnTo>
                  <a:pt x="31" y="135"/>
                </a:lnTo>
                <a:lnTo>
                  <a:pt x="31" y="124"/>
                </a:lnTo>
                <a:lnTo>
                  <a:pt x="11" y="109"/>
                </a:lnTo>
                <a:lnTo>
                  <a:pt x="0" y="27"/>
                </a:lnTo>
                <a:lnTo>
                  <a:pt x="19" y="0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089" name="Carlisle"/>
          <p:cNvSpPr>
            <a:spLocks/>
          </p:cNvSpPr>
          <p:nvPr/>
        </p:nvSpPr>
        <p:spPr bwMode="auto">
          <a:xfrm>
            <a:off x="2497139" y="4516438"/>
            <a:ext cx="376237" cy="258762"/>
          </a:xfrm>
          <a:custGeom>
            <a:avLst/>
            <a:gdLst>
              <a:gd name="T0" fmla="*/ 0 w 237"/>
              <a:gd name="T1" fmla="*/ 151 h 163"/>
              <a:gd name="T2" fmla="*/ 0 w 237"/>
              <a:gd name="T3" fmla="*/ 108 h 163"/>
              <a:gd name="T4" fmla="*/ 19 w 237"/>
              <a:gd name="T5" fmla="*/ 97 h 163"/>
              <a:gd name="T6" fmla="*/ 39 w 237"/>
              <a:gd name="T7" fmla="*/ 11 h 163"/>
              <a:gd name="T8" fmla="*/ 58 w 237"/>
              <a:gd name="T9" fmla="*/ 38 h 163"/>
              <a:gd name="T10" fmla="*/ 77 w 237"/>
              <a:gd name="T11" fmla="*/ 11 h 163"/>
              <a:gd name="T12" fmla="*/ 120 w 237"/>
              <a:gd name="T13" fmla="*/ 38 h 163"/>
              <a:gd name="T14" fmla="*/ 236 w 237"/>
              <a:gd name="T15" fmla="*/ 0 h 163"/>
              <a:gd name="T16" fmla="*/ 236 w 237"/>
              <a:gd name="T17" fmla="*/ 11 h 163"/>
              <a:gd name="T18" fmla="*/ 236 w 237"/>
              <a:gd name="T19" fmla="*/ 162 h 163"/>
              <a:gd name="T20" fmla="*/ 69 w 237"/>
              <a:gd name="T21" fmla="*/ 162 h 163"/>
              <a:gd name="T22" fmla="*/ 69 w 237"/>
              <a:gd name="T23" fmla="*/ 151 h 163"/>
              <a:gd name="T24" fmla="*/ 39 w 237"/>
              <a:gd name="T25" fmla="*/ 151 h 163"/>
              <a:gd name="T26" fmla="*/ 31 w 237"/>
              <a:gd name="T27" fmla="*/ 151 h 163"/>
              <a:gd name="T28" fmla="*/ 0 w 237"/>
              <a:gd name="T29" fmla="*/ 151 h 163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37"/>
              <a:gd name="T46" fmla="*/ 0 h 163"/>
              <a:gd name="T47" fmla="*/ 237 w 237"/>
              <a:gd name="T48" fmla="*/ 163 h 163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37" h="163">
                <a:moveTo>
                  <a:pt x="0" y="151"/>
                </a:moveTo>
                <a:lnTo>
                  <a:pt x="0" y="108"/>
                </a:lnTo>
                <a:lnTo>
                  <a:pt x="19" y="97"/>
                </a:lnTo>
                <a:lnTo>
                  <a:pt x="39" y="11"/>
                </a:lnTo>
                <a:lnTo>
                  <a:pt x="58" y="38"/>
                </a:lnTo>
                <a:lnTo>
                  <a:pt x="77" y="11"/>
                </a:lnTo>
                <a:lnTo>
                  <a:pt x="120" y="38"/>
                </a:lnTo>
                <a:lnTo>
                  <a:pt x="236" y="0"/>
                </a:lnTo>
                <a:lnTo>
                  <a:pt x="236" y="11"/>
                </a:lnTo>
                <a:lnTo>
                  <a:pt x="236" y="162"/>
                </a:lnTo>
                <a:lnTo>
                  <a:pt x="69" y="162"/>
                </a:lnTo>
                <a:lnTo>
                  <a:pt x="69" y="151"/>
                </a:lnTo>
                <a:lnTo>
                  <a:pt x="39" y="151"/>
                </a:lnTo>
                <a:lnTo>
                  <a:pt x="31" y="151"/>
                </a:lnTo>
                <a:lnTo>
                  <a:pt x="0" y="151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091" name="Carroll"/>
          <p:cNvSpPr>
            <a:spLocks/>
          </p:cNvSpPr>
          <p:nvPr/>
        </p:nvSpPr>
        <p:spPr bwMode="auto">
          <a:xfrm>
            <a:off x="6513513" y="1865313"/>
            <a:ext cx="412750" cy="266700"/>
          </a:xfrm>
          <a:custGeom>
            <a:avLst/>
            <a:gdLst>
              <a:gd name="T0" fmla="*/ 42 w 260"/>
              <a:gd name="T1" fmla="*/ 27 h 168"/>
              <a:gd name="T2" fmla="*/ 81 w 260"/>
              <a:gd name="T3" fmla="*/ 70 h 168"/>
              <a:gd name="T4" fmla="*/ 100 w 260"/>
              <a:gd name="T5" fmla="*/ 81 h 168"/>
              <a:gd name="T6" fmla="*/ 201 w 260"/>
              <a:gd name="T7" fmla="*/ 0 h 168"/>
              <a:gd name="T8" fmla="*/ 259 w 260"/>
              <a:gd name="T9" fmla="*/ 97 h 168"/>
              <a:gd name="T10" fmla="*/ 259 w 260"/>
              <a:gd name="T11" fmla="*/ 108 h 168"/>
              <a:gd name="T12" fmla="*/ 220 w 260"/>
              <a:gd name="T13" fmla="*/ 124 h 168"/>
              <a:gd name="T14" fmla="*/ 170 w 260"/>
              <a:gd name="T15" fmla="*/ 167 h 168"/>
              <a:gd name="T16" fmla="*/ 112 w 260"/>
              <a:gd name="T17" fmla="*/ 167 h 168"/>
              <a:gd name="T18" fmla="*/ 81 w 260"/>
              <a:gd name="T19" fmla="*/ 167 h 168"/>
              <a:gd name="T20" fmla="*/ 62 w 260"/>
              <a:gd name="T21" fmla="*/ 140 h 168"/>
              <a:gd name="T22" fmla="*/ 0 w 260"/>
              <a:gd name="T23" fmla="*/ 27 h 168"/>
              <a:gd name="T24" fmla="*/ 42 w 260"/>
              <a:gd name="T25" fmla="*/ 27 h 16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60"/>
              <a:gd name="T40" fmla="*/ 0 h 168"/>
              <a:gd name="T41" fmla="*/ 260 w 260"/>
              <a:gd name="T42" fmla="*/ 168 h 168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60" h="168">
                <a:moveTo>
                  <a:pt x="42" y="27"/>
                </a:moveTo>
                <a:lnTo>
                  <a:pt x="81" y="70"/>
                </a:lnTo>
                <a:lnTo>
                  <a:pt x="100" y="81"/>
                </a:lnTo>
                <a:lnTo>
                  <a:pt x="201" y="0"/>
                </a:lnTo>
                <a:lnTo>
                  <a:pt x="259" y="97"/>
                </a:lnTo>
                <a:lnTo>
                  <a:pt x="259" y="108"/>
                </a:lnTo>
                <a:lnTo>
                  <a:pt x="220" y="124"/>
                </a:lnTo>
                <a:lnTo>
                  <a:pt x="170" y="167"/>
                </a:lnTo>
                <a:lnTo>
                  <a:pt x="112" y="167"/>
                </a:lnTo>
                <a:lnTo>
                  <a:pt x="81" y="167"/>
                </a:lnTo>
                <a:lnTo>
                  <a:pt x="62" y="140"/>
                </a:lnTo>
                <a:lnTo>
                  <a:pt x="0" y="27"/>
                </a:lnTo>
                <a:lnTo>
                  <a:pt x="42" y="27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093" name="Carter"/>
          <p:cNvSpPr>
            <a:spLocks/>
          </p:cNvSpPr>
          <p:nvPr/>
        </p:nvSpPr>
        <p:spPr bwMode="auto">
          <a:xfrm>
            <a:off x="8591551" y="2259013"/>
            <a:ext cx="595313" cy="481012"/>
          </a:xfrm>
          <a:custGeom>
            <a:avLst/>
            <a:gdLst>
              <a:gd name="T0" fmla="*/ 374 w 375"/>
              <a:gd name="T1" fmla="*/ 124 h 303"/>
              <a:gd name="T2" fmla="*/ 363 w 375"/>
              <a:gd name="T3" fmla="*/ 238 h 303"/>
              <a:gd name="T4" fmla="*/ 324 w 375"/>
              <a:gd name="T5" fmla="*/ 275 h 303"/>
              <a:gd name="T6" fmla="*/ 305 w 375"/>
              <a:gd name="T7" fmla="*/ 275 h 303"/>
              <a:gd name="T8" fmla="*/ 274 w 375"/>
              <a:gd name="T9" fmla="*/ 302 h 303"/>
              <a:gd name="T10" fmla="*/ 247 w 375"/>
              <a:gd name="T11" fmla="*/ 302 h 303"/>
              <a:gd name="T12" fmla="*/ 216 w 375"/>
              <a:gd name="T13" fmla="*/ 275 h 303"/>
              <a:gd name="T14" fmla="*/ 197 w 375"/>
              <a:gd name="T15" fmla="*/ 291 h 303"/>
              <a:gd name="T16" fmla="*/ 177 w 375"/>
              <a:gd name="T17" fmla="*/ 248 h 303"/>
              <a:gd name="T18" fmla="*/ 119 w 375"/>
              <a:gd name="T19" fmla="*/ 221 h 303"/>
              <a:gd name="T20" fmla="*/ 69 w 375"/>
              <a:gd name="T21" fmla="*/ 275 h 303"/>
              <a:gd name="T22" fmla="*/ 38 w 375"/>
              <a:gd name="T23" fmla="*/ 264 h 303"/>
              <a:gd name="T24" fmla="*/ 0 w 375"/>
              <a:gd name="T25" fmla="*/ 167 h 303"/>
              <a:gd name="T26" fmla="*/ 19 w 375"/>
              <a:gd name="T27" fmla="*/ 151 h 303"/>
              <a:gd name="T28" fmla="*/ 50 w 375"/>
              <a:gd name="T29" fmla="*/ 167 h 303"/>
              <a:gd name="T30" fmla="*/ 77 w 375"/>
              <a:gd name="T31" fmla="*/ 151 h 303"/>
              <a:gd name="T32" fmla="*/ 77 w 375"/>
              <a:gd name="T33" fmla="*/ 70 h 303"/>
              <a:gd name="T34" fmla="*/ 119 w 375"/>
              <a:gd name="T35" fmla="*/ 0 h 303"/>
              <a:gd name="T36" fmla="*/ 197 w 375"/>
              <a:gd name="T37" fmla="*/ 27 h 303"/>
              <a:gd name="T38" fmla="*/ 247 w 375"/>
              <a:gd name="T39" fmla="*/ 97 h 303"/>
              <a:gd name="T40" fmla="*/ 286 w 375"/>
              <a:gd name="T41" fmla="*/ 97 h 303"/>
              <a:gd name="T42" fmla="*/ 344 w 375"/>
              <a:gd name="T43" fmla="*/ 114 h 303"/>
              <a:gd name="T44" fmla="*/ 374 w 375"/>
              <a:gd name="T45" fmla="*/ 124 h 303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375"/>
              <a:gd name="T70" fmla="*/ 0 h 303"/>
              <a:gd name="T71" fmla="*/ 375 w 375"/>
              <a:gd name="T72" fmla="*/ 303 h 303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375" h="303">
                <a:moveTo>
                  <a:pt x="374" y="124"/>
                </a:moveTo>
                <a:lnTo>
                  <a:pt x="363" y="238"/>
                </a:lnTo>
                <a:lnTo>
                  <a:pt x="324" y="275"/>
                </a:lnTo>
                <a:lnTo>
                  <a:pt x="305" y="275"/>
                </a:lnTo>
                <a:lnTo>
                  <a:pt x="274" y="302"/>
                </a:lnTo>
                <a:lnTo>
                  <a:pt x="247" y="302"/>
                </a:lnTo>
                <a:lnTo>
                  <a:pt x="216" y="275"/>
                </a:lnTo>
                <a:lnTo>
                  <a:pt x="197" y="291"/>
                </a:lnTo>
                <a:lnTo>
                  <a:pt x="177" y="248"/>
                </a:lnTo>
                <a:lnTo>
                  <a:pt x="119" y="221"/>
                </a:lnTo>
                <a:lnTo>
                  <a:pt x="69" y="275"/>
                </a:lnTo>
                <a:lnTo>
                  <a:pt x="38" y="264"/>
                </a:lnTo>
                <a:lnTo>
                  <a:pt x="0" y="167"/>
                </a:lnTo>
                <a:lnTo>
                  <a:pt x="19" y="151"/>
                </a:lnTo>
                <a:lnTo>
                  <a:pt x="50" y="167"/>
                </a:lnTo>
                <a:lnTo>
                  <a:pt x="77" y="151"/>
                </a:lnTo>
                <a:lnTo>
                  <a:pt x="77" y="70"/>
                </a:lnTo>
                <a:lnTo>
                  <a:pt x="119" y="0"/>
                </a:lnTo>
                <a:lnTo>
                  <a:pt x="197" y="27"/>
                </a:lnTo>
                <a:lnTo>
                  <a:pt x="247" y="97"/>
                </a:lnTo>
                <a:lnTo>
                  <a:pt x="286" y="97"/>
                </a:lnTo>
                <a:lnTo>
                  <a:pt x="344" y="114"/>
                </a:lnTo>
                <a:lnTo>
                  <a:pt x="374" y="124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095" name="Casey"/>
          <p:cNvSpPr>
            <a:spLocks/>
          </p:cNvSpPr>
          <p:nvPr/>
        </p:nvSpPr>
        <p:spPr bwMode="auto">
          <a:xfrm>
            <a:off x="6691313" y="3662363"/>
            <a:ext cx="487362" cy="633412"/>
          </a:xfrm>
          <a:custGeom>
            <a:avLst/>
            <a:gdLst>
              <a:gd name="T0" fmla="*/ 66 w 307"/>
              <a:gd name="T1" fmla="*/ 258 h 399"/>
              <a:gd name="T2" fmla="*/ 0 w 307"/>
              <a:gd name="T3" fmla="*/ 205 h 399"/>
              <a:gd name="T4" fmla="*/ 20 w 307"/>
              <a:gd name="T5" fmla="*/ 134 h 399"/>
              <a:gd name="T6" fmla="*/ 58 w 307"/>
              <a:gd name="T7" fmla="*/ 107 h 399"/>
              <a:gd name="T8" fmla="*/ 78 w 307"/>
              <a:gd name="T9" fmla="*/ 107 h 399"/>
              <a:gd name="T10" fmla="*/ 89 w 307"/>
              <a:gd name="T11" fmla="*/ 0 h 399"/>
              <a:gd name="T12" fmla="*/ 109 w 307"/>
              <a:gd name="T13" fmla="*/ 0 h 399"/>
              <a:gd name="T14" fmla="*/ 178 w 307"/>
              <a:gd name="T15" fmla="*/ 0 h 399"/>
              <a:gd name="T16" fmla="*/ 205 w 307"/>
              <a:gd name="T17" fmla="*/ 0 h 399"/>
              <a:gd name="T18" fmla="*/ 205 w 307"/>
              <a:gd name="T19" fmla="*/ 107 h 399"/>
              <a:gd name="T20" fmla="*/ 287 w 307"/>
              <a:gd name="T21" fmla="*/ 166 h 399"/>
              <a:gd name="T22" fmla="*/ 306 w 307"/>
              <a:gd name="T23" fmla="*/ 221 h 399"/>
              <a:gd name="T24" fmla="*/ 287 w 307"/>
              <a:gd name="T25" fmla="*/ 274 h 399"/>
              <a:gd name="T26" fmla="*/ 167 w 307"/>
              <a:gd name="T27" fmla="*/ 387 h 399"/>
              <a:gd name="T28" fmla="*/ 136 w 307"/>
              <a:gd name="T29" fmla="*/ 398 h 399"/>
              <a:gd name="T30" fmla="*/ 78 w 307"/>
              <a:gd name="T31" fmla="*/ 328 h 399"/>
              <a:gd name="T32" fmla="*/ 66 w 307"/>
              <a:gd name="T33" fmla="*/ 258 h 39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307"/>
              <a:gd name="T52" fmla="*/ 0 h 399"/>
              <a:gd name="T53" fmla="*/ 307 w 307"/>
              <a:gd name="T54" fmla="*/ 399 h 399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307" h="399">
                <a:moveTo>
                  <a:pt x="66" y="258"/>
                </a:moveTo>
                <a:lnTo>
                  <a:pt x="0" y="205"/>
                </a:lnTo>
                <a:lnTo>
                  <a:pt x="20" y="134"/>
                </a:lnTo>
                <a:lnTo>
                  <a:pt x="58" y="107"/>
                </a:lnTo>
                <a:lnTo>
                  <a:pt x="78" y="107"/>
                </a:lnTo>
                <a:lnTo>
                  <a:pt x="89" y="0"/>
                </a:lnTo>
                <a:lnTo>
                  <a:pt x="109" y="0"/>
                </a:lnTo>
                <a:lnTo>
                  <a:pt x="178" y="0"/>
                </a:lnTo>
                <a:lnTo>
                  <a:pt x="205" y="0"/>
                </a:lnTo>
                <a:lnTo>
                  <a:pt x="205" y="107"/>
                </a:lnTo>
                <a:lnTo>
                  <a:pt x="287" y="166"/>
                </a:lnTo>
                <a:lnTo>
                  <a:pt x="306" y="221"/>
                </a:lnTo>
                <a:lnTo>
                  <a:pt x="287" y="274"/>
                </a:lnTo>
                <a:lnTo>
                  <a:pt x="167" y="387"/>
                </a:lnTo>
                <a:lnTo>
                  <a:pt x="136" y="398"/>
                </a:lnTo>
                <a:lnTo>
                  <a:pt x="78" y="328"/>
                </a:lnTo>
                <a:lnTo>
                  <a:pt x="66" y="258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097" name="Christian"/>
          <p:cNvSpPr>
            <a:spLocks/>
          </p:cNvSpPr>
          <p:nvPr/>
        </p:nvSpPr>
        <p:spPr bwMode="auto">
          <a:xfrm>
            <a:off x="4002089" y="4225925"/>
            <a:ext cx="504825" cy="744538"/>
          </a:xfrm>
          <a:custGeom>
            <a:avLst/>
            <a:gdLst>
              <a:gd name="T0" fmla="*/ 23 w 318"/>
              <a:gd name="T1" fmla="*/ 468 h 469"/>
              <a:gd name="T2" fmla="*/ 50 w 318"/>
              <a:gd name="T3" fmla="*/ 167 h 469"/>
              <a:gd name="T4" fmla="*/ 0 w 318"/>
              <a:gd name="T5" fmla="*/ 140 h 469"/>
              <a:gd name="T6" fmla="*/ 11 w 318"/>
              <a:gd name="T7" fmla="*/ 113 h 469"/>
              <a:gd name="T8" fmla="*/ 31 w 318"/>
              <a:gd name="T9" fmla="*/ 0 h 469"/>
              <a:gd name="T10" fmla="*/ 139 w 318"/>
              <a:gd name="T11" fmla="*/ 43 h 469"/>
              <a:gd name="T12" fmla="*/ 158 w 318"/>
              <a:gd name="T13" fmla="*/ 32 h 469"/>
              <a:gd name="T14" fmla="*/ 240 w 318"/>
              <a:gd name="T15" fmla="*/ 16 h 469"/>
              <a:gd name="T16" fmla="*/ 247 w 318"/>
              <a:gd name="T17" fmla="*/ 0 h 469"/>
              <a:gd name="T18" fmla="*/ 259 w 318"/>
              <a:gd name="T19" fmla="*/ 0 h 469"/>
              <a:gd name="T20" fmla="*/ 278 w 318"/>
              <a:gd name="T21" fmla="*/ 32 h 469"/>
              <a:gd name="T22" fmla="*/ 298 w 318"/>
              <a:gd name="T23" fmla="*/ 43 h 469"/>
              <a:gd name="T24" fmla="*/ 298 w 318"/>
              <a:gd name="T25" fmla="*/ 70 h 469"/>
              <a:gd name="T26" fmla="*/ 317 w 318"/>
              <a:gd name="T27" fmla="*/ 70 h 469"/>
              <a:gd name="T28" fmla="*/ 259 w 318"/>
              <a:gd name="T29" fmla="*/ 468 h 469"/>
              <a:gd name="T30" fmla="*/ 23 w 318"/>
              <a:gd name="T31" fmla="*/ 468 h 46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318"/>
              <a:gd name="T49" fmla="*/ 0 h 469"/>
              <a:gd name="T50" fmla="*/ 318 w 318"/>
              <a:gd name="T51" fmla="*/ 469 h 469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318" h="469">
                <a:moveTo>
                  <a:pt x="23" y="468"/>
                </a:moveTo>
                <a:lnTo>
                  <a:pt x="50" y="167"/>
                </a:lnTo>
                <a:lnTo>
                  <a:pt x="0" y="140"/>
                </a:lnTo>
                <a:lnTo>
                  <a:pt x="11" y="113"/>
                </a:lnTo>
                <a:lnTo>
                  <a:pt x="31" y="0"/>
                </a:lnTo>
                <a:lnTo>
                  <a:pt x="139" y="43"/>
                </a:lnTo>
                <a:lnTo>
                  <a:pt x="158" y="32"/>
                </a:lnTo>
                <a:lnTo>
                  <a:pt x="240" y="16"/>
                </a:lnTo>
                <a:lnTo>
                  <a:pt x="247" y="0"/>
                </a:lnTo>
                <a:lnTo>
                  <a:pt x="259" y="0"/>
                </a:lnTo>
                <a:lnTo>
                  <a:pt x="278" y="32"/>
                </a:lnTo>
                <a:lnTo>
                  <a:pt x="298" y="43"/>
                </a:lnTo>
                <a:lnTo>
                  <a:pt x="298" y="70"/>
                </a:lnTo>
                <a:lnTo>
                  <a:pt x="317" y="70"/>
                </a:lnTo>
                <a:lnTo>
                  <a:pt x="259" y="468"/>
                </a:lnTo>
                <a:lnTo>
                  <a:pt x="23" y="468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099" name="Clark"/>
          <p:cNvSpPr>
            <a:spLocks/>
          </p:cNvSpPr>
          <p:nvPr/>
        </p:nvSpPr>
        <p:spPr bwMode="auto">
          <a:xfrm>
            <a:off x="7551739" y="2832101"/>
            <a:ext cx="395287" cy="411163"/>
          </a:xfrm>
          <a:custGeom>
            <a:avLst/>
            <a:gdLst>
              <a:gd name="T0" fmla="*/ 171 w 249"/>
              <a:gd name="T1" fmla="*/ 0 h 259"/>
              <a:gd name="T2" fmla="*/ 248 w 249"/>
              <a:gd name="T3" fmla="*/ 162 h 259"/>
              <a:gd name="T4" fmla="*/ 228 w 249"/>
              <a:gd name="T5" fmla="*/ 177 h 259"/>
              <a:gd name="T6" fmla="*/ 217 w 249"/>
              <a:gd name="T7" fmla="*/ 221 h 259"/>
              <a:gd name="T8" fmla="*/ 209 w 249"/>
              <a:gd name="T9" fmla="*/ 221 h 259"/>
              <a:gd name="T10" fmla="*/ 217 w 249"/>
              <a:gd name="T11" fmla="*/ 248 h 259"/>
              <a:gd name="T12" fmla="*/ 197 w 249"/>
              <a:gd name="T13" fmla="*/ 248 h 259"/>
              <a:gd name="T14" fmla="*/ 190 w 249"/>
              <a:gd name="T15" fmla="*/ 248 h 259"/>
              <a:gd name="T16" fmla="*/ 178 w 249"/>
              <a:gd name="T17" fmla="*/ 258 h 259"/>
              <a:gd name="T18" fmla="*/ 171 w 249"/>
              <a:gd name="T19" fmla="*/ 232 h 259"/>
              <a:gd name="T20" fmla="*/ 159 w 249"/>
              <a:gd name="T21" fmla="*/ 221 h 259"/>
              <a:gd name="T22" fmla="*/ 147 w 249"/>
              <a:gd name="T23" fmla="*/ 232 h 259"/>
              <a:gd name="T24" fmla="*/ 140 w 249"/>
              <a:gd name="T25" fmla="*/ 221 h 259"/>
              <a:gd name="T26" fmla="*/ 120 w 249"/>
              <a:gd name="T27" fmla="*/ 221 h 259"/>
              <a:gd name="T28" fmla="*/ 101 w 249"/>
              <a:gd name="T29" fmla="*/ 221 h 259"/>
              <a:gd name="T30" fmla="*/ 81 w 249"/>
              <a:gd name="T31" fmla="*/ 221 h 259"/>
              <a:gd name="T32" fmla="*/ 69 w 249"/>
              <a:gd name="T33" fmla="*/ 205 h 259"/>
              <a:gd name="T34" fmla="*/ 50 w 249"/>
              <a:gd name="T35" fmla="*/ 221 h 259"/>
              <a:gd name="T36" fmla="*/ 39 w 249"/>
              <a:gd name="T37" fmla="*/ 177 h 259"/>
              <a:gd name="T38" fmla="*/ 0 w 249"/>
              <a:gd name="T39" fmla="*/ 188 h 259"/>
              <a:gd name="T40" fmla="*/ 0 w 249"/>
              <a:gd name="T41" fmla="*/ 162 h 259"/>
              <a:gd name="T42" fmla="*/ 20 w 249"/>
              <a:gd name="T43" fmla="*/ 134 h 259"/>
              <a:gd name="T44" fmla="*/ 12 w 249"/>
              <a:gd name="T45" fmla="*/ 97 h 259"/>
              <a:gd name="T46" fmla="*/ 39 w 249"/>
              <a:gd name="T47" fmla="*/ 81 h 259"/>
              <a:gd name="T48" fmla="*/ 39 w 249"/>
              <a:gd name="T49" fmla="*/ 38 h 259"/>
              <a:gd name="T50" fmla="*/ 171 w 249"/>
              <a:gd name="T51" fmla="*/ 0 h 259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249"/>
              <a:gd name="T79" fmla="*/ 0 h 259"/>
              <a:gd name="T80" fmla="*/ 249 w 249"/>
              <a:gd name="T81" fmla="*/ 259 h 259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249" h="259">
                <a:moveTo>
                  <a:pt x="171" y="0"/>
                </a:moveTo>
                <a:lnTo>
                  <a:pt x="248" y="162"/>
                </a:lnTo>
                <a:lnTo>
                  <a:pt x="228" y="177"/>
                </a:lnTo>
                <a:lnTo>
                  <a:pt x="217" y="221"/>
                </a:lnTo>
                <a:lnTo>
                  <a:pt x="209" y="221"/>
                </a:lnTo>
                <a:lnTo>
                  <a:pt x="217" y="248"/>
                </a:lnTo>
                <a:lnTo>
                  <a:pt x="197" y="248"/>
                </a:lnTo>
                <a:lnTo>
                  <a:pt x="190" y="248"/>
                </a:lnTo>
                <a:lnTo>
                  <a:pt x="178" y="258"/>
                </a:lnTo>
                <a:lnTo>
                  <a:pt x="171" y="232"/>
                </a:lnTo>
                <a:lnTo>
                  <a:pt x="159" y="221"/>
                </a:lnTo>
                <a:lnTo>
                  <a:pt x="147" y="232"/>
                </a:lnTo>
                <a:lnTo>
                  <a:pt x="140" y="221"/>
                </a:lnTo>
                <a:lnTo>
                  <a:pt x="120" y="221"/>
                </a:lnTo>
                <a:lnTo>
                  <a:pt x="101" y="221"/>
                </a:lnTo>
                <a:lnTo>
                  <a:pt x="81" y="221"/>
                </a:lnTo>
                <a:lnTo>
                  <a:pt x="69" y="205"/>
                </a:lnTo>
                <a:lnTo>
                  <a:pt x="50" y="221"/>
                </a:lnTo>
                <a:lnTo>
                  <a:pt x="39" y="177"/>
                </a:lnTo>
                <a:lnTo>
                  <a:pt x="0" y="188"/>
                </a:lnTo>
                <a:lnTo>
                  <a:pt x="0" y="162"/>
                </a:lnTo>
                <a:lnTo>
                  <a:pt x="20" y="134"/>
                </a:lnTo>
                <a:lnTo>
                  <a:pt x="12" y="97"/>
                </a:lnTo>
                <a:lnTo>
                  <a:pt x="39" y="81"/>
                </a:lnTo>
                <a:lnTo>
                  <a:pt x="39" y="38"/>
                </a:lnTo>
                <a:lnTo>
                  <a:pt x="171" y="0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101" name="Clay"/>
          <p:cNvSpPr>
            <a:spLocks/>
          </p:cNvSpPr>
          <p:nvPr/>
        </p:nvSpPr>
        <p:spPr bwMode="auto">
          <a:xfrm>
            <a:off x="7943851" y="3925888"/>
            <a:ext cx="487363" cy="609600"/>
          </a:xfrm>
          <a:custGeom>
            <a:avLst/>
            <a:gdLst>
              <a:gd name="T0" fmla="*/ 248 w 307"/>
              <a:gd name="T1" fmla="*/ 372 h 384"/>
              <a:gd name="T2" fmla="*/ 209 w 307"/>
              <a:gd name="T3" fmla="*/ 372 h 384"/>
              <a:gd name="T4" fmla="*/ 178 w 307"/>
              <a:gd name="T5" fmla="*/ 345 h 384"/>
              <a:gd name="T6" fmla="*/ 148 w 307"/>
              <a:gd name="T7" fmla="*/ 302 h 384"/>
              <a:gd name="T8" fmla="*/ 128 w 307"/>
              <a:gd name="T9" fmla="*/ 313 h 384"/>
              <a:gd name="T10" fmla="*/ 120 w 307"/>
              <a:gd name="T11" fmla="*/ 302 h 384"/>
              <a:gd name="T12" fmla="*/ 90 w 307"/>
              <a:gd name="T13" fmla="*/ 302 h 384"/>
              <a:gd name="T14" fmla="*/ 59 w 307"/>
              <a:gd name="T15" fmla="*/ 275 h 384"/>
              <a:gd name="T16" fmla="*/ 51 w 307"/>
              <a:gd name="T17" fmla="*/ 259 h 384"/>
              <a:gd name="T18" fmla="*/ 70 w 307"/>
              <a:gd name="T19" fmla="*/ 232 h 384"/>
              <a:gd name="T20" fmla="*/ 51 w 307"/>
              <a:gd name="T21" fmla="*/ 221 h 384"/>
              <a:gd name="T22" fmla="*/ 31 w 307"/>
              <a:gd name="T23" fmla="*/ 221 h 384"/>
              <a:gd name="T24" fmla="*/ 0 w 307"/>
              <a:gd name="T25" fmla="*/ 178 h 384"/>
              <a:gd name="T26" fmla="*/ 12 w 307"/>
              <a:gd name="T27" fmla="*/ 135 h 384"/>
              <a:gd name="T28" fmla="*/ 12 w 307"/>
              <a:gd name="T29" fmla="*/ 92 h 384"/>
              <a:gd name="T30" fmla="*/ 31 w 307"/>
              <a:gd name="T31" fmla="*/ 81 h 384"/>
              <a:gd name="T32" fmla="*/ 39 w 307"/>
              <a:gd name="T33" fmla="*/ 92 h 384"/>
              <a:gd name="T34" fmla="*/ 51 w 307"/>
              <a:gd name="T35" fmla="*/ 54 h 384"/>
              <a:gd name="T36" fmla="*/ 90 w 307"/>
              <a:gd name="T37" fmla="*/ 28 h 384"/>
              <a:gd name="T38" fmla="*/ 109 w 307"/>
              <a:gd name="T39" fmla="*/ 28 h 384"/>
              <a:gd name="T40" fmla="*/ 120 w 307"/>
              <a:gd name="T41" fmla="*/ 11 h 384"/>
              <a:gd name="T42" fmla="*/ 190 w 307"/>
              <a:gd name="T43" fmla="*/ 28 h 384"/>
              <a:gd name="T44" fmla="*/ 209 w 307"/>
              <a:gd name="T45" fmla="*/ 0 h 384"/>
              <a:gd name="T46" fmla="*/ 267 w 307"/>
              <a:gd name="T47" fmla="*/ 81 h 384"/>
              <a:gd name="T48" fmla="*/ 287 w 307"/>
              <a:gd name="T49" fmla="*/ 92 h 384"/>
              <a:gd name="T50" fmla="*/ 306 w 307"/>
              <a:gd name="T51" fmla="*/ 108 h 384"/>
              <a:gd name="T52" fmla="*/ 287 w 307"/>
              <a:gd name="T53" fmla="*/ 108 h 384"/>
              <a:gd name="T54" fmla="*/ 306 w 307"/>
              <a:gd name="T55" fmla="*/ 135 h 384"/>
              <a:gd name="T56" fmla="*/ 267 w 307"/>
              <a:gd name="T57" fmla="*/ 178 h 384"/>
              <a:gd name="T58" fmla="*/ 287 w 307"/>
              <a:gd name="T59" fmla="*/ 232 h 384"/>
              <a:gd name="T60" fmla="*/ 267 w 307"/>
              <a:gd name="T61" fmla="*/ 259 h 384"/>
              <a:gd name="T62" fmla="*/ 279 w 307"/>
              <a:gd name="T63" fmla="*/ 286 h 384"/>
              <a:gd name="T64" fmla="*/ 299 w 307"/>
              <a:gd name="T65" fmla="*/ 329 h 384"/>
              <a:gd name="T66" fmla="*/ 306 w 307"/>
              <a:gd name="T67" fmla="*/ 383 h 384"/>
              <a:gd name="T68" fmla="*/ 248 w 307"/>
              <a:gd name="T69" fmla="*/ 372 h 384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307"/>
              <a:gd name="T106" fmla="*/ 0 h 384"/>
              <a:gd name="T107" fmla="*/ 307 w 307"/>
              <a:gd name="T108" fmla="*/ 384 h 384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307" h="384">
                <a:moveTo>
                  <a:pt x="248" y="372"/>
                </a:moveTo>
                <a:lnTo>
                  <a:pt x="209" y="372"/>
                </a:lnTo>
                <a:lnTo>
                  <a:pt x="178" y="345"/>
                </a:lnTo>
                <a:lnTo>
                  <a:pt x="148" y="302"/>
                </a:lnTo>
                <a:lnTo>
                  <a:pt x="128" y="313"/>
                </a:lnTo>
                <a:lnTo>
                  <a:pt x="120" y="302"/>
                </a:lnTo>
                <a:lnTo>
                  <a:pt x="90" y="302"/>
                </a:lnTo>
                <a:lnTo>
                  <a:pt x="59" y="275"/>
                </a:lnTo>
                <a:lnTo>
                  <a:pt x="51" y="259"/>
                </a:lnTo>
                <a:lnTo>
                  <a:pt x="70" y="232"/>
                </a:lnTo>
                <a:lnTo>
                  <a:pt x="51" y="221"/>
                </a:lnTo>
                <a:lnTo>
                  <a:pt x="31" y="221"/>
                </a:lnTo>
                <a:lnTo>
                  <a:pt x="0" y="178"/>
                </a:lnTo>
                <a:lnTo>
                  <a:pt x="12" y="135"/>
                </a:lnTo>
                <a:lnTo>
                  <a:pt x="12" y="92"/>
                </a:lnTo>
                <a:lnTo>
                  <a:pt x="31" y="81"/>
                </a:lnTo>
                <a:lnTo>
                  <a:pt x="39" y="92"/>
                </a:lnTo>
                <a:lnTo>
                  <a:pt x="51" y="54"/>
                </a:lnTo>
                <a:lnTo>
                  <a:pt x="90" y="28"/>
                </a:lnTo>
                <a:lnTo>
                  <a:pt x="109" y="28"/>
                </a:lnTo>
                <a:lnTo>
                  <a:pt x="120" y="11"/>
                </a:lnTo>
                <a:lnTo>
                  <a:pt x="190" y="28"/>
                </a:lnTo>
                <a:lnTo>
                  <a:pt x="209" y="0"/>
                </a:lnTo>
                <a:lnTo>
                  <a:pt x="267" y="81"/>
                </a:lnTo>
                <a:lnTo>
                  <a:pt x="287" y="92"/>
                </a:lnTo>
                <a:lnTo>
                  <a:pt x="306" y="108"/>
                </a:lnTo>
                <a:lnTo>
                  <a:pt x="287" y="108"/>
                </a:lnTo>
                <a:lnTo>
                  <a:pt x="306" y="135"/>
                </a:lnTo>
                <a:lnTo>
                  <a:pt x="267" y="178"/>
                </a:lnTo>
                <a:lnTo>
                  <a:pt x="287" y="232"/>
                </a:lnTo>
                <a:lnTo>
                  <a:pt x="267" y="259"/>
                </a:lnTo>
                <a:lnTo>
                  <a:pt x="279" y="286"/>
                </a:lnTo>
                <a:lnTo>
                  <a:pt x="299" y="329"/>
                </a:lnTo>
                <a:lnTo>
                  <a:pt x="306" y="383"/>
                </a:lnTo>
                <a:lnTo>
                  <a:pt x="248" y="372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103" name="Clinton"/>
          <p:cNvSpPr>
            <a:spLocks/>
          </p:cNvSpPr>
          <p:nvPr/>
        </p:nvSpPr>
        <p:spPr bwMode="auto">
          <a:xfrm>
            <a:off x="6550026" y="4619626"/>
            <a:ext cx="346075" cy="403225"/>
          </a:xfrm>
          <a:custGeom>
            <a:avLst/>
            <a:gdLst>
              <a:gd name="T0" fmla="*/ 0 w 218"/>
              <a:gd name="T1" fmla="*/ 236 h 254"/>
              <a:gd name="T2" fmla="*/ 59 w 218"/>
              <a:gd name="T3" fmla="*/ 32 h 254"/>
              <a:gd name="T4" fmla="*/ 39 w 218"/>
              <a:gd name="T5" fmla="*/ 0 h 254"/>
              <a:gd name="T6" fmla="*/ 117 w 218"/>
              <a:gd name="T7" fmla="*/ 59 h 254"/>
              <a:gd name="T8" fmla="*/ 155 w 218"/>
              <a:gd name="T9" fmla="*/ 32 h 254"/>
              <a:gd name="T10" fmla="*/ 197 w 218"/>
              <a:gd name="T11" fmla="*/ 112 h 254"/>
              <a:gd name="T12" fmla="*/ 186 w 218"/>
              <a:gd name="T13" fmla="*/ 167 h 254"/>
              <a:gd name="T14" fmla="*/ 197 w 218"/>
              <a:gd name="T15" fmla="*/ 193 h 254"/>
              <a:gd name="T16" fmla="*/ 197 w 218"/>
              <a:gd name="T17" fmla="*/ 236 h 254"/>
              <a:gd name="T18" fmla="*/ 217 w 218"/>
              <a:gd name="T19" fmla="*/ 253 h 254"/>
              <a:gd name="T20" fmla="*/ 0 w 218"/>
              <a:gd name="T21" fmla="*/ 236 h 25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18"/>
              <a:gd name="T34" fmla="*/ 0 h 254"/>
              <a:gd name="T35" fmla="*/ 218 w 218"/>
              <a:gd name="T36" fmla="*/ 254 h 25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18" h="254">
                <a:moveTo>
                  <a:pt x="0" y="236"/>
                </a:moveTo>
                <a:lnTo>
                  <a:pt x="59" y="32"/>
                </a:lnTo>
                <a:lnTo>
                  <a:pt x="39" y="0"/>
                </a:lnTo>
                <a:lnTo>
                  <a:pt x="117" y="59"/>
                </a:lnTo>
                <a:lnTo>
                  <a:pt x="155" y="32"/>
                </a:lnTo>
                <a:lnTo>
                  <a:pt x="197" y="112"/>
                </a:lnTo>
                <a:lnTo>
                  <a:pt x="186" y="167"/>
                </a:lnTo>
                <a:lnTo>
                  <a:pt x="197" y="193"/>
                </a:lnTo>
                <a:lnTo>
                  <a:pt x="197" y="236"/>
                </a:lnTo>
                <a:lnTo>
                  <a:pt x="217" y="253"/>
                </a:lnTo>
                <a:lnTo>
                  <a:pt x="0" y="236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105" name="Crittenden"/>
          <p:cNvSpPr>
            <a:spLocks/>
          </p:cNvSpPr>
          <p:nvPr/>
        </p:nvSpPr>
        <p:spPr bwMode="auto">
          <a:xfrm>
            <a:off x="3344864" y="3660775"/>
            <a:ext cx="585787" cy="592138"/>
          </a:xfrm>
          <a:custGeom>
            <a:avLst/>
            <a:gdLst>
              <a:gd name="T0" fmla="*/ 50 w 369"/>
              <a:gd name="T1" fmla="*/ 81 h 373"/>
              <a:gd name="T2" fmla="*/ 178 w 369"/>
              <a:gd name="T3" fmla="*/ 54 h 373"/>
              <a:gd name="T4" fmla="*/ 198 w 369"/>
              <a:gd name="T5" fmla="*/ 27 h 373"/>
              <a:gd name="T6" fmla="*/ 217 w 369"/>
              <a:gd name="T7" fmla="*/ 27 h 373"/>
              <a:gd name="T8" fmla="*/ 236 w 369"/>
              <a:gd name="T9" fmla="*/ 0 h 373"/>
              <a:gd name="T10" fmla="*/ 236 w 369"/>
              <a:gd name="T11" fmla="*/ 27 h 373"/>
              <a:gd name="T12" fmla="*/ 259 w 369"/>
              <a:gd name="T13" fmla="*/ 54 h 373"/>
              <a:gd name="T14" fmla="*/ 279 w 369"/>
              <a:gd name="T15" fmla="*/ 54 h 373"/>
              <a:gd name="T16" fmla="*/ 279 w 369"/>
              <a:gd name="T17" fmla="*/ 108 h 373"/>
              <a:gd name="T18" fmla="*/ 298 w 369"/>
              <a:gd name="T19" fmla="*/ 135 h 373"/>
              <a:gd name="T20" fmla="*/ 337 w 369"/>
              <a:gd name="T21" fmla="*/ 108 h 373"/>
              <a:gd name="T22" fmla="*/ 337 w 369"/>
              <a:gd name="T23" fmla="*/ 150 h 373"/>
              <a:gd name="T24" fmla="*/ 368 w 369"/>
              <a:gd name="T25" fmla="*/ 150 h 373"/>
              <a:gd name="T26" fmla="*/ 198 w 369"/>
              <a:gd name="T27" fmla="*/ 275 h 373"/>
              <a:gd name="T28" fmla="*/ 178 w 369"/>
              <a:gd name="T29" fmla="*/ 291 h 373"/>
              <a:gd name="T30" fmla="*/ 178 w 369"/>
              <a:gd name="T31" fmla="*/ 329 h 373"/>
              <a:gd name="T32" fmla="*/ 147 w 369"/>
              <a:gd name="T33" fmla="*/ 355 h 373"/>
              <a:gd name="T34" fmla="*/ 128 w 369"/>
              <a:gd name="T35" fmla="*/ 355 h 373"/>
              <a:gd name="T36" fmla="*/ 128 w 369"/>
              <a:gd name="T37" fmla="*/ 372 h 373"/>
              <a:gd name="T38" fmla="*/ 108 w 369"/>
              <a:gd name="T39" fmla="*/ 372 h 373"/>
              <a:gd name="T40" fmla="*/ 108 w 369"/>
              <a:gd name="T41" fmla="*/ 355 h 373"/>
              <a:gd name="T42" fmla="*/ 108 w 369"/>
              <a:gd name="T43" fmla="*/ 345 h 373"/>
              <a:gd name="T44" fmla="*/ 101 w 369"/>
              <a:gd name="T45" fmla="*/ 329 h 373"/>
              <a:gd name="T46" fmla="*/ 108 w 369"/>
              <a:gd name="T47" fmla="*/ 301 h 373"/>
              <a:gd name="T48" fmla="*/ 101 w 369"/>
              <a:gd name="T49" fmla="*/ 248 h 373"/>
              <a:gd name="T50" fmla="*/ 39 w 369"/>
              <a:gd name="T51" fmla="*/ 194 h 373"/>
              <a:gd name="T52" fmla="*/ 31 w 369"/>
              <a:gd name="T53" fmla="*/ 135 h 373"/>
              <a:gd name="T54" fmla="*/ 0 w 369"/>
              <a:gd name="T55" fmla="*/ 124 h 373"/>
              <a:gd name="T56" fmla="*/ 50 w 369"/>
              <a:gd name="T57" fmla="*/ 81 h 373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369"/>
              <a:gd name="T88" fmla="*/ 0 h 373"/>
              <a:gd name="T89" fmla="*/ 369 w 369"/>
              <a:gd name="T90" fmla="*/ 373 h 373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369" h="373">
                <a:moveTo>
                  <a:pt x="50" y="81"/>
                </a:moveTo>
                <a:lnTo>
                  <a:pt x="178" y="54"/>
                </a:lnTo>
                <a:lnTo>
                  <a:pt x="198" y="27"/>
                </a:lnTo>
                <a:lnTo>
                  <a:pt x="217" y="27"/>
                </a:lnTo>
                <a:lnTo>
                  <a:pt x="236" y="0"/>
                </a:lnTo>
                <a:lnTo>
                  <a:pt x="236" y="27"/>
                </a:lnTo>
                <a:lnTo>
                  <a:pt x="259" y="54"/>
                </a:lnTo>
                <a:lnTo>
                  <a:pt x="279" y="54"/>
                </a:lnTo>
                <a:lnTo>
                  <a:pt x="279" y="108"/>
                </a:lnTo>
                <a:lnTo>
                  <a:pt x="298" y="135"/>
                </a:lnTo>
                <a:lnTo>
                  <a:pt x="337" y="108"/>
                </a:lnTo>
                <a:lnTo>
                  <a:pt x="337" y="150"/>
                </a:lnTo>
                <a:lnTo>
                  <a:pt x="368" y="150"/>
                </a:lnTo>
                <a:lnTo>
                  <a:pt x="198" y="275"/>
                </a:lnTo>
                <a:lnTo>
                  <a:pt x="178" y="291"/>
                </a:lnTo>
                <a:lnTo>
                  <a:pt x="178" y="329"/>
                </a:lnTo>
                <a:lnTo>
                  <a:pt x="147" y="355"/>
                </a:lnTo>
                <a:lnTo>
                  <a:pt x="128" y="355"/>
                </a:lnTo>
                <a:lnTo>
                  <a:pt x="128" y="372"/>
                </a:lnTo>
                <a:lnTo>
                  <a:pt x="108" y="372"/>
                </a:lnTo>
                <a:lnTo>
                  <a:pt x="108" y="355"/>
                </a:lnTo>
                <a:lnTo>
                  <a:pt x="108" y="345"/>
                </a:lnTo>
                <a:lnTo>
                  <a:pt x="101" y="329"/>
                </a:lnTo>
                <a:lnTo>
                  <a:pt x="108" y="301"/>
                </a:lnTo>
                <a:lnTo>
                  <a:pt x="101" y="248"/>
                </a:lnTo>
                <a:lnTo>
                  <a:pt x="39" y="194"/>
                </a:lnTo>
                <a:lnTo>
                  <a:pt x="31" y="135"/>
                </a:lnTo>
                <a:lnTo>
                  <a:pt x="0" y="124"/>
                </a:lnTo>
                <a:lnTo>
                  <a:pt x="50" y="81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107" name="Cumberland"/>
          <p:cNvSpPr>
            <a:spLocks/>
          </p:cNvSpPr>
          <p:nvPr/>
        </p:nvSpPr>
        <p:spPr bwMode="auto">
          <a:xfrm>
            <a:off x="6230939" y="4533900"/>
            <a:ext cx="414337" cy="490538"/>
          </a:xfrm>
          <a:custGeom>
            <a:avLst/>
            <a:gdLst>
              <a:gd name="T0" fmla="*/ 113 w 261"/>
              <a:gd name="T1" fmla="*/ 308 h 309"/>
              <a:gd name="T2" fmla="*/ 70 w 261"/>
              <a:gd name="T3" fmla="*/ 221 h 309"/>
              <a:gd name="T4" fmla="*/ 81 w 261"/>
              <a:gd name="T5" fmla="*/ 194 h 309"/>
              <a:gd name="T6" fmla="*/ 62 w 261"/>
              <a:gd name="T7" fmla="*/ 194 h 309"/>
              <a:gd name="T8" fmla="*/ 43 w 261"/>
              <a:gd name="T9" fmla="*/ 151 h 309"/>
              <a:gd name="T10" fmla="*/ 12 w 261"/>
              <a:gd name="T11" fmla="*/ 151 h 309"/>
              <a:gd name="T12" fmla="*/ 0 w 261"/>
              <a:gd name="T13" fmla="*/ 114 h 309"/>
              <a:gd name="T14" fmla="*/ 24 w 261"/>
              <a:gd name="T15" fmla="*/ 97 h 309"/>
              <a:gd name="T16" fmla="*/ 0 w 261"/>
              <a:gd name="T17" fmla="*/ 54 h 309"/>
              <a:gd name="T18" fmla="*/ 24 w 261"/>
              <a:gd name="T19" fmla="*/ 87 h 309"/>
              <a:gd name="T20" fmla="*/ 62 w 261"/>
              <a:gd name="T21" fmla="*/ 70 h 309"/>
              <a:gd name="T22" fmla="*/ 101 w 261"/>
              <a:gd name="T23" fmla="*/ 0 h 309"/>
              <a:gd name="T24" fmla="*/ 240 w 261"/>
              <a:gd name="T25" fmla="*/ 16 h 309"/>
              <a:gd name="T26" fmla="*/ 221 w 261"/>
              <a:gd name="T27" fmla="*/ 43 h 309"/>
              <a:gd name="T28" fmla="*/ 240 w 261"/>
              <a:gd name="T29" fmla="*/ 87 h 309"/>
              <a:gd name="T30" fmla="*/ 260 w 261"/>
              <a:gd name="T31" fmla="*/ 87 h 309"/>
              <a:gd name="T32" fmla="*/ 201 w 261"/>
              <a:gd name="T33" fmla="*/ 291 h 309"/>
              <a:gd name="T34" fmla="*/ 113 w 261"/>
              <a:gd name="T35" fmla="*/ 308 h 309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261"/>
              <a:gd name="T55" fmla="*/ 0 h 309"/>
              <a:gd name="T56" fmla="*/ 261 w 261"/>
              <a:gd name="T57" fmla="*/ 309 h 309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261" h="309">
                <a:moveTo>
                  <a:pt x="113" y="308"/>
                </a:moveTo>
                <a:lnTo>
                  <a:pt x="70" y="221"/>
                </a:lnTo>
                <a:lnTo>
                  <a:pt x="81" y="194"/>
                </a:lnTo>
                <a:lnTo>
                  <a:pt x="62" y="194"/>
                </a:lnTo>
                <a:lnTo>
                  <a:pt x="43" y="151"/>
                </a:lnTo>
                <a:lnTo>
                  <a:pt x="12" y="151"/>
                </a:lnTo>
                <a:lnTo>
                  <a:pt x="0" y="114"/>
                </a:lnTo>
                <a:lnTo>
                  <a:pt x="24" y="97"/>
                </a:lnTo>
                <a:lnTo>
                  <a:pt x="0" y="54"/>
                </a:lnTo>
                <a:lnTo>
                  <a:pt x="24" y="87"/>
                </a:lnTo>
                <a:lnTo>
                  <a:pt x="62" y="70"/>
                </a:lnTo>
                <a:lnTo>
                  <a:pt x="101" y="0"/>
                </a:lnTo>
                <a:lnTo>
                  <a:pt x="240" y="16"/>
                </a:lnTo>
                <a:lnTo>
                  <a:pt x="221" y="43"/>
                </a:lnTo>
                <a:lnTo>
                  <a:pt x="240" y="87"/>
                </a:lnTo>
                <a:lnTo>
                  <a:pt x="260" y="87"/>
                </a:lnTo>
                <a:lnTo>
                  <a:pt x="201" y="291"/>
                </a:lnTo>
                <a:lnTo>
                  <a:pt x="113" y="308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109" name="Daviess"/>
          <p:cNvSpPr>
            <a:spLocks/>
          </p:cNvSpPr>
          <p:nvPr/>
        </p:nvSpPr>
        <p:spPr bwMode="auto">
          <a:xfrm>
            <a:off x="4351339" y="3089276"/>
            <a:ext cx="611187" cy="530225"/>
          </a:xfrm>
          <a:custGeom>
            <a:avLst/>
            <a:gdLst>
              <a:gd name="T0" fmla="*/ 116 w 385"/>
              <a:gd name="T1" fmla="*/ 86 h 334"/>
              <a:gd name="T2" fmla="*/ 159 w 385"/>
              <a:gd name="T3" fmla="*/ 86 h 334"/>
              <a:gd name="T4" fmla="*/ 178 w 385"/>
              <a:gd name="T5" fmla="*/ 139 h 334"/>
              <a:gd name="T6" fmla="*/ 186 w 385"/>
              <a:gd name="T7" fmla="*/ 139 h 334"/>
              <a:gd name="T8" fmla="*/ 217 w 385"/>
              <a:gd name="T9" fmla="*/ 112 h 334"/>
              <a:gd name="T10" fmla="*/ 236 w 385"/>
              <a:gd name="T11" fmla="*/ 26 h 334"/>
              <a:gd name="T12" fmla="*/ 275 w 385"/>
              <a:gd name="T13" fmla="*/ 0 h 334"/>
              <a:gd name="T14" fmla="*/ 275 w 385"/>
              <a:gd name="T15" fmla="*/ 26 h 334"/>
              <a:gd name="T16" fmla="*/ 306 w 385"/>
              <a:gd name="T17" fmla="*/ 26 h 334"/>
              <a:gd name="T18" fmla="*/ 337 w 385"/>
              <a:gd name="T19" fmla="*/ 43 h 334"/>
              <a:gd name="T20" fmla="*/ 325 w 385"/>
              <a:gd name="T21" fmla="*/ 86 h 334"/>
              <a:gd name="T22" fmla="*/ 356 w 385"/>
              <a:gd name="T23" fmla="*/ 86 h 334"/>
              <a:gd name="T24" fmla="*/ 384 w 385"/>
              <a:gd name="T25" fmla="*/ 124 h 334"/>
              <a:gd name="T26" fmla="*/ 376 w 385"/>
              <a:gd name="T27" fmla="*/ 183 h 334"/>
              <a:gd name="T28" fmla="*/ 356 w 385"/>
              <a:gd name="T29" fmla="*/ 209 h 334"/>
              <a:gd name="T30" fmla="*/ 384 w 385"/>
              <a:gd name="T31" fmla="*/ 236 h 334"/>
              <a:gd name="T32" fmla="*/ 325 w 385"/>
              <a:gd name="T33" fmla="*/ 274 h 334"/>
              <a:gd name="T34" fmla="*/ 294 w 385"/>
              <a:gd name="T35" fmla="*/ 274 h 334"/>
              <a:gd name="T36" fmla="*/ 236 w 385"/>
              <a:gd name="T37" fmla="*/ 333 h 334"/>
              <a:gd name="T38" fmla="*/ 217 w 385"/>
              <a:gd name="T39" fmla="*/ 333 h 334"/>
              <a:gd name="T40" fmla="*/ 178 w 385"/>
              <a:gd name="T41" fmla="*/ 333 h 334"/>
              <a:gd name="T42" fmla="*/ 0 w 385"/>
              <a:gd name="T43" fmla="*/ 220 h 334"/>
              <a:gd name="T44" fmla="*/ 8 w 385"/>
              <a:gd name="T45" fmla="*/ 183 h 334"/>
              <a:gd name="T46" fmla="*/ 58 w 385"/>
              <a:gd name="T47" fmla="*/ 166 h 334"/>
              <a:gd name="T48" fmla="*/ 78 w 385"/>
              <a:gd name="T49" fmla="*/ 139 h 334"/>
              <a:gd name="T50" fmla="*/ 70 w 385"/>
              <a:gd name="T51" fmla="*/ 139 h 334"/>
              <a:gd name="T52" fmla="*/ 46 w 385"/>
              <a:gd name="T53" fmla="*/ 112 h 334"/>
              <a:gd name="T54" fmla="*/ 58 w 385"/>
              <a:gd name="T55" fmla="*/ 26 h 334"/>
              <a:gd name="T56" fmla="*/ 116 w 385"/>
              <a:gd name="T57" fmla="*/ 86 h 334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385"/>
              <a:gd name="T88" fmla="*/ 0 h 334"/>
              <a:gd name="T89" fmla="*/ 385 w 385"/>
              <a:gd name="T90" fmla="*/ 334 h 334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385" h="334">
                <a:moveTo>
                  <a:pt x="116" y="86"/>
                </a:moveTo>
                <a:lnTo>
                  <a:pt x="159" y="86"/>
                </a:lnTo>
                <a:lnTo>
                  <a:pt x="178" y="139"/>
                </a:lnTo>
                <a:lnTo>
                  <a:pt x="186" y="139"/>
                </a:lnTo>
                <a:lnTo>
                  <a:pt x="217" y="112"/>
                </a:lnTo>
                <a:lnTo>
                  <a:pt x="236" y="26"/>
                </a:lnTo>
                <a:lnTo>
                  <a:pt x="275" y="0"/>
                </a:lnTo>
                <a:lnTo>
                  <a:pt x="275" y="26"/>
                </a:lnTo>
                <a:lnTo>
                  <a:pt x="306" y="26"/>
                </a:lnTo>
                <a:lnTo>
                  <a:pt x="337" y="43"/>
                </a:lnTo>
                <a:lnTo>
                  <a:pt x="325" y="86"/>
                </a:lnTo>
                <a:lnTo>
                  <a:pt x="356" y="86"/>
                </a:lnTo>
                <a:lnTo>
                  <a:pt x="384" y="124"/>
                </a:lnTo>
                <a:lnTo>
                  <a:pt x="376" y="183"/>
                </a:lnTo>
                <a:lnTo>
                  <a:pt x="356" y="209"/>
                </a:lnTo>
                <a:lnTo>
                  <a:pt x="384" y="236"/>
                </a:lnTo>
                <a:lnTo>
                  <a:pt x="325" y="274"/>
                </a:lnTo>
                <a:lnTo>
                  <a:pt x="294" y="274"/>
                </a:lnTo>
                <a:lnTo>
                  <a:pt x="236" y="333"/>
                </a:lnTo>
                <a:lnTo>
                  <a:pt x="217" y="333"/>
                </a:lnTo>
                <a:lnTo>
                  <a:pt x="178" y="333"/>
                </a:lnTo>
                <a:lnTo>
                  <a:pt x="0" y="220"/>
                </a:lnTo>
                <a:lnTo>
                  <a:pt x="8" y="183"/>
                </a:lnTo>
                <a:lnTo>
                  <a:pt x="58" y="166"/>
                </a:lnTo>
                <a:lnTo>
                  <a:pt x="78" y="139"/>
                </a:lnTo>
                <a:lnTo>
                  <a:pt x="70" y="139"/>
                </a:lnTo>
                <a:lnTo>
                  <a:pt x="46" y="112"/>
                </a:lnTo>
                <a:lnTo>
                  <a:pt x="58" y="26"/>
                </a:lnTo>
                <a:lnTo>
                  <a:pt x="116" y="86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111" name="Edmonson"/>
          <p:cNvSpPr>
            <a:spLocks/>
          </p:cNvSpPr>
          <p:nvPr/>
        </p:nvSpPr>
        <p:spPr bwMode="auto">
          <a:xfrm>
            <a:off x="5322888" y="3970338"/>
            <a:ext cx="444500" cy="393700"/>
          </a:xfrm>
          <a:custGeom>
            <a:avLst/>
            <a:gdLst>
              <a:gd name="T0" fmla="*/ 259 w 280"/>
              <a:gd name="T1" fmla="*/ 247 h 248"/>
              <a:gd name="T2" fmla="*/ 236 w 280"/>
              <a:gd name="T3" fmla="*/ 247 h 248"/>
              <a:gd name="T4" fmla="*/ 178 w 280"/>
              <a:gd name="T5" fmla="*/ 231 h 248"/>
              <a:gd name="T6" fmla="*/ 170 w 280"/>
              <a:gd name="T7" fmla="*/ 204 h 248"/>
              <a:gd name="T8" fmla="*/ 120 w 280"/>
              <a:gd name="T9" fmla="*/ 220 h 248"/>
              <a:gd name="T10" fmla="*/ 50 w 280"/>
              <a:gd name="T11" fmla="*/ 151 h 248"/>
              <a:gd name="T12" fmla="*/ 0 w 280"/>
              <a:gd name="T13" fmla="*/ 0 h 248"/>
              <a:gd name="T14" fmla="*/ 209 w 280"/>
              <a:gd name="T15" fmla="*/ 0 h 248"/>
              <a:gd name="T16" fmla="*/ 279 w 280"/>
              <a:gd name="T17" fmla="*/ 107 h 248"/>
              <a:gd name="T18" fmla="*/ 279 w 280"/>
              <a:gd name="T19" fmla="*/ 151 h 248"/>
              <a:gd name="T20" fmla="*/ 259 w 280"/>
              <a:gd name="T21" fmla="*/ 247 h 248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80"/>
              <a:gd name="T34" fmla="*/ 0 h 248"/>
              <a:gd name="T35" fmla="*/ 280 w 280"/>
              <a:gd name="T36" fmla="*/ 248 h 248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80" h="248">
                <a:moveTo>
                  <a:pt x="259" y="247"/>
                </a:moveTo>
                <a:lnTo>
                  <a:pt x="236" y="247"/>
                </a:lnTo>
                <a:lnTo>
                  <a:pt x="178" y="231"/>
                </a:lnTo>
                <a:lnTo>
                  <a:pt x="170" y="204"/>
                </a:lnTo>
                <a:lnTo>
                  <a:pt x="120" y="220"/>
                </a:lnTo>
                <a:lnTo>
                  <a:pt x="50" y="151"/>
                </a:lnTo>
                <a:lnTo>
                  <a:pt x="0" y="0"/>
                </a:lnTo>
                <a:lnTo>
                  <a:pt x="209" y="0"/>
                </a:lnTo>
                <a:lnTo>
                  <a:pt x="279" y="107"/>
                </a:lnTo>
                <a:lnTo>
                  <a:pt x="279" y="151"/>
                </a:lnTo>
                <a:lnTo>
                  <a:pt x="259" y="247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113" name="Elliott"/>
          <p:cNvSpPr>
            <a:spLocks/>
          </p:cNvSpPr>
          <p:nvPr/>
        </p:nvSpPr>
        <p:spPr bwMode="auto">
          <a:xfrm>
            <a:off x="8680451" y="2609850"/>
            <a:ext cx="384175" cy="395288"/>
          </a:xfrm>
          <a:custGeom>
            <a:avLst/>
            <a:gdLst>
              <a:gd name="T0" fmla="*/ 63 w 242"/>
              <a:gd name="T1" fmla="*/ 0 h 249"/>
              <a:gd name="T2" fmla="*/ 121 w 242"/>
              <a:gd name="T3" fmla="*/ 27 h 249"/>
              <a:gd name="T4" fmla="*/ 140 w 242"/>
              <a:gd name="T5" fmla="*/ 70 h 249"/>
              <a:gd name="T6" fmla="*/ 159 w 242"/>
              <a:gd name="T7" fmla="*/ 54 h 249"/>
              <a:gd name="T8" fmla="*/ 190 w 242"/>
              <a:gd name="T9" fmla="*/ 81 h 249"/>
              <a:gd name="T10" fmla="*/ 217 w 242"/>
              <a:gd name="T11" fmla="*/ 81 h 249"/>
              <a:gd name="T12" fmla="*/ 241 w 242"/>
              <a:gd name="T13" fmla="*/ 140 h 249"/>
              <a:gd name="T14" fmla="*/ 159 w 242"/>
              <a:gd name="T15" fmla="*/ 237 h 249"/>
              <a:gd name="T16" fmla="*/ 140 w 242"/>
              <a:gd name="T17" fmla="*/ 248 h 249"/>
              <a:gd name="T18" fmla="*/ 101 w 242"/>
              <a:gd name="T19" fmla="*/ 237 h 249"/>
              <a:gd name="T20" fmla="*/ 82 w 242"/>
              <a:gd name="T21" fmla="*/ 248 h 249"/>
              <a:gd name="T22" fmla="*/ 63 w 242"/>
              <a:gd name="T23" fmla="*/ 221 h 249"/>
              <a:gd name="T24" fmla="*/ 39 w 242"/>
              <a:gd name="T25" fmla="*/ 221 h 249"/>
              <a:gd name="T26" fmla="*/ 20 w 242"/>
              <a:gd name="T27" fmla="*/ 194 h 249"/>
              <a:gd name="T28" fmla="*/ 0 w 242"/>
              <a:gd name="T29" fmla="*/ 194 h 249"/>
              <a:gd name="T30" fmla="*/ 0 w 242"/>
              <a:gd name="T31" fmla="*/ 140 h 249"/>
              <a:gd name="T32" fmla="*/ 20 w 242"/>
              <a:gd name="T33" fmla="*/ 107 h 249"/>
              <a:gd name="T34" fmla="*/ 39 w 242"/>
              <a:gd name="T35" fmla="*/ 81 h 249"/>
              <a:gd name="T36" fmla="*/ 12 w 242"/>
              <a:gd name="T37" fmla="*/ 81 h 249"/>
              <a:gd name="T38" fmla="*/ 0 w 242"/>
              <a:gd name="T39" fmla="*/ 70 h 249"/>
              <a:gd name="T40" fmla="*/ 12 w 242"/>
              <a:gd name="T41" fmla="*/ 54 h 249"/>
              <a:gd name="T42" fmla="*/ 63 w 242"/>
              <a:gd name="T43" fmla="*/ 0 h 249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242"/>
              <a:gd name="T67" fmla="*/ 0 h 249"/>
              <a:gd name="T68" fmla="*/ 242 w 242"/>
              <a:gd name="T69" fmla="*/ 249 h 249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242" h="249">
                <a:moveTo>
                  <a:pt x="63" y="0"/>
                </a:moveTo>
                <a:lnTo>
                  <a:pt x="121" y="27"/>
                </a:lnTo>
                <a:lnTo>
                  <a:pt x="140" y="70"/>
                </a:lnTo>
                <a:lnTo>
                  <a:pt x="159" y="54"/>
                </a:lnTo>
                <a:lnTo>
                  <a:pt x="190" y="81"/>
                </a:lnTo>
                <a:lnTo>
                  <a:pt x="217" y="81"/>
                </a:lnTo>
                <a:lnTo>
                  <a:pt x="241" y="140"/>
                </a:lnTo>
                <a:lnTo>
                  <a:pt x="159" y="237"/>
                </a:lnTo>
                <a:lnTo>
                  <a:pt x="140" y="248"/>
                </a:lnTo>
                <a:lnTo>
                  <a:pt x="101" y="237"/>
                </a:lnTo>
                <a:lnTo>
                  <a:pt x="82" y="248"/>
                </a:lnTo>
                <a:lnTo>
                  <a:pt x="63" y="221"/>
                </a:lnTo>
                <a:lnTo>
                  <a:pt x="39" y="221"/>
                </a:lnTo>
                <a:lnTo>
                  <a:pt x="20" y="194"/>
                </a:lnTo>
                <a:lnTo>
                  <a:pt x="0" y="194"/>
                </a:lnTo>
                <a:lnTo>
                  <a:pt x="0" y="140"/>
                </a:lnTo>
                <a:lnTo>
                  <a:pt x="20" y="107"/>
                </a:lnTo>
                <a:lnTo>
                  <a:pt x="39" y="81"/>
                </a:lnTo>
                <a:lnTo>
                  <a:pt x="12" y="81"/>
                </a:lnTo>
                <a:lnTo>
                  <a:pt x="0" y="70"/>
                </a:lnTo>
                <a:lnTo>
                  <a:pt x="12" y="54"/>
                </a:lnTo>
                <a:lnTo>
                  <a:pt x="63" y="0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115" name="Estill"/>
          <p:cNvSpPr>
            <a:spLocks/>
          </p:cNvSpPr>
          <p:nvPr/>
        </p:nvSpPr>
        <p:spPr bwMode="auto">
          <a:xfrm>
            <a:off x="7772400" y="3198813"/>
            <a:ext cx="425450" cy="463550"/>
          </a:xfrm>
          <a:custGeom>
            <a:avLst/>
            <a:gdLst>
              <a:gd name="T0" fmla="*/ 39 w 268"/>
              <a:gd name="T1" fmla="*/ 27 h 292"/>
              <a:gd name="T2" fmla="*/ 50 w 268"/>
              <a:gd name="T3" fmla="*/ 17 h 292"/>
              <a:gd name="T4" fmla="*/ 58 w 268"/>
              <a:gd name="T5" fmla="*/ 17 h 292"/>
              <a:gd name="T6" fmla="*/ 77 w 268"/>
              <a:gd name="T7" fmla="*/ 17 h 292"/>
              <a:gd name="T8" fmla="*/ 89 w 268"/>
              <a:gd name="T9" fmla="*/ 17 h 292"/>
              <a:gd name="T10" fmla="*/ 108 w 268"/>
              <a:gd name="T11" fmla="*/ 17 h 292"/>
              <a:gd name="T12" fmla="*/ 108 w 268"/>
              <a:gd name="T13" fmla="*/ 43 h 292"/>
              <a:gd name="T14" fmla="*/ 147 w 268"/>
              <a:gd name="T15" fmla="*/ 81 h 292"/>
              <a:gd name="T16" fmla="*/ 166 w 268"/>
              <a:gd name="T17" fmla="*/ 97 h 292"/>
              <a:gd name="T18" fmla="*/ 197 w 268"/>
              <a:gd name="T19" fmla="*/ 81 h 292"/>
              <a:gd name="T20" fmla="*/ 197 w 268"/>
              <a:gd name="T21" fmla="*/ 97 h 292"/>
              <a:gd name="T22" fmla="*/ 236 w 268"/>
              <a:gd name="T23" fmla="*/ 81 h 292"/>
              <a:gd name="T24" fmla="*/ 236 w 268"/>
              <a:gd name="T25" fmla="*/ 97 h 292"/>
              <a:gd name="T26" fmla="*/ 267 w 268"/>
              <a:gd name="T27" fmla="*/ 124 h 292"/>
              <a:gd name="T28" fmla="*/ 248 w 268"/>
              <a:gd name="T29" fmla="*/ 124 h 292"/>
              <a:gd name="T30" fmla="*/ 197 w 268"/>
              <a:gd name="T31" fmla="*/ 178 h 292"/>
              <a:gd name="T32" fmla="*/ 216 w 268"/>
              <a:gd name="T33" fmla="*/ 205 h 292"/>
              <a:gd name="T34" fmla="*/ 178 w 268"/>
              <a:gd name="T35" fmla="*/ 221 h 292"/>
              <a:gd name="T36" fmla="*/ 147 w 268"/>
              <a:gd name="T37" fmla="*/ 291 h 292"/>
              <a:gd name="T38" fmla="*/ 108 w 268"/>
              <a:gd name="T39" fmla="*/ 248 h 292"/>
              <a:gd name="T40" fmla="*/ 58 w 268"/>
              <a:gd name="T41" fmla="*/ 264 h 292"/>
              <a:gd name="T42" fmla="*/ 19 w 268"/>
              <a:gd name="T43" fmla="*/ 264 h 292"/>
              <a:gd name="T44" fmla="*/ 0 w 268"/>
              <a:gd name="T45" fmla="*/ 205 h 292"/>
              <a:gd name="T46" fmla="*/ 19 w 268"/>
              <a:gd name="T47" fmla="*/ 178 h 292"/>
              <a:gd name="T48" fmla="*/ 19 w 268"/>
              <a:gd name="T49" fmla="*/ 114 h 292"/>
              <a:gd name="T50" fmla="*/ 31 w 268"/>
              <a:gd name="T51" fmla="*/ 97 h 292"/>
              <a:gd name="T52" fmla="*/ 31 w 268"/>
              <a:gd name="T53" fmla="*/ 81 h 292"/>
              <a:gd name="T54" fmla="*/ 19 w 268"/>
              <a:gd name="T55" fmla="*/ 70 h 292"/>
              <a:gd name="T56" fmla="*/ 39 w 268"/>
              <a:gd name="T57" fmla="*/ 43 h 292"/>
              <a:gd name="T58" fmla="*/ 19 w 268"/>
              <a:gd name="T59" fmla="*/ 43 h 292"/>
              <a:gd name="T60" fmla="*/ 8 w 268"/>
              <a:gd name="T61" fmla="*/ 43 h 292"/>
              <a:gd name="T62" fmla="*/ 0 w 268"/>
              <a:gd name="T63" fmla="*/ 43 h 292"/>
              <a:gd name="T64" fmla="*/ 31 w 268"/>
              <a:gd name="T65" fmla="*/ 0 h 292"/>
              <a:gd name="T66" fmla="*/ 39 w 268"/>
              <a:gd name="T67" fmla="*/ 27 h 292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268"/>
              <a:gd name="T103" fmla="*/ 0 h 292"/>
              <a:gd name="T104" fmla="*/ 268 w 268"/>
              <a:gd name="T105" fmla="*/ 292 h 292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268" h="292">
                <a:moveTo>
                  <a:pt x="39" y="27"/>
                </a:moveTo>
                <a:lnTo>
                  <a:pt x="50" y="17"/>
                </a:lnTo>
                <a:lnTo>
                  <a:pt x="58" y="17"/>
                </a:lnTo>
                <a:lnTo>
                  <a:pt x="77" y="17"/>
                </a:lnTo>
                <a:lnTo>
                  <a:pt x="89" y="17"/>
                </a:lnTo>
                <a:lnTo>
                  <a:pt x="108" y="17"/>
                </a:lnTo>
                <a:lnTo>
                  <a:pt x="108" y="43"/>
                </a:lnTo>
                <a:lnTo>
                  <a:pt x="147" y="81"/>
                </a:lnTo>
                <a:lnTo>
                  <a:pt x="166" y="97"/>
                </a:lnTo>
                <a:lnTo>
                  <a:pt x="197" y="81"/>
                </a:lnTo>
                <a:lnTo>
                  <a:pt x="197" y="97"/>
                </a:lnTo>
                <a:lnTo>
                  <a:pt x="236" y="81"/>
                </a:lnTo>
                <a:lnTo>
                  <a:pt x="236" y="97"/>
                </a:lnTo>
                <a:lnTo>
                  <a:pt x="267" y="124"/>
                </a:lnTo>
                <a:lnTo>
                  <a:pt x="248" y="124"/>
                </a:lnTo>
                <a:lnTo>
                  <a:pt x="197" y="178"/>
                </a:lnTo>
                <a:lnTo>
                  <a:pt x="216" y="205"/>
                </a:lnTo>
                <a:lnTo>
                  <a:pt x="178" y="221"/>
                </a:lnTo>
                <a:lnTo>
                  <a:pt x="147" y="291"/>
                </a:lnTo>
                <a:lnTo>
                  <a:pt x="108" y="248"/>
                </a:lnTo>
                <a:lnTo>
                  <a:pt x="58" y="264"/>
                </a:lnTo>
                <a:lnTo>
                  <a:pt x="19" y="264"/>
                </a:lnTo>
                <a:lnTo>
                  <a:pt x="0" y="205"/>
                </a:lnTo>
                <a:lnTo>
                  <a:pt x="19" y="178"/>
                </a:lnTo>
                <a:lnTo>
                  <a:pt x="19" y="114"/>
                </a:lnTo>
                <a:lnTo>
                  <a:pt x="31" y="97"/>
                </a:lnTo>
                <a:lnTo>
                  <a:pt x="31" y="81"/>
                </a:lnTo>
                <a:lnTo>
                  <a:pt x="19" y="70"/>
                </a:lnTo>
                <a:lnTo>
                  <a:pt x="39" y="43"/>
                </a:lnTo>
                <a:lnTo>
                  <a:pt x="19" y="43"/>
                </a:lnTo>
                <a:lnTo>
                  <a:pt x="8" y="43"/>
                </a:lnTo>
                <a:lnTo>
                  <a:pt x="0" y="43"/>
                </a:lnTo>
                <a:lnTo>
                  <a:pt x="31" y="0"/>
                </a:lnTo>
                <a:lnTo>
                  <a:pt x="39" y="27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117" name="Fayette"/>
          <p:cNvSpPr>
            <a:spLocks/>
          </p:cNvSpPr>
          <p:nvPr/>
        </p:nvSpPr>
        <p:spPr bwMode="auto">
          <a:xfrm>
            <a:off x="7208838" y="2678114"/>
            <a:ext cx="404812" cy="549275"/>
          </a:xfrm>
          <a:custGeom>
            <a:avLst/>
            <a:gdLst>
              <a:gd name="T0" fmla="*/ 196 w 255"/>
              <a:gd name="T1" fmla="*/ 0 h 346"/>
              <a:gd name="T2" fmla="*/ 208 w 255"/>
              <a:gd name="T3" fmla="*/ 11 h 346"/>
              <a:gd name="T4" fmla="*/ 185 w 255"/>
              <a:gd name="T5" fmla="*/ 97 h 346"/>
              <a:gd name="T6" fmla="*/ 216 w 255"/>
              <a:gd name="T7" fmla="*/ 124 h 346"/>
              <a:gd name="T8" fmla="*/ 235 w 255"/>
              <a:gd name="T9" fmla="*/ 108 h 346"/>
              <a:gd name="T10" fmla="*/ 254 w 255"/>
              <a:gd name="T11" fmla="*/ 135 h 346"/>
              <a:gd name="T12" fmla="*/ 254 w 255"/>
              <a:gd name="T13" fmla="*/ 178 h 346"/>
              <a:gd name="T14" fmla="*/ 228 w 255"/>
              <a:gd name="T15" fmla="*/ 194 h 346"/>
              <a:gd name="T16" fmla="*/ 235 w 255"/>
              <a:gd name="T17" fmla="*/ 231 h 346"/>
              <a:gd name="T18" fmla="*/ 216 w 255"/>
              <a:gd name="T19" fmla="*/ 259 h 346"/>
              <a:gd name="T20" fmla="*/ 216 w 255"/>
              <a:gd name="T21" fmla="*/ 285 h 346"/>
              <a:gd name="T22" fmla="*/ 216 w 255"/>
              <a:gd name="T23" fmla="*/ 302 h 346"/>
              <a:gd name="T24" fmla="*/ 185 w 255"/>
              <a:gd name="T25" fmla="*/ 285 h 346"/>
              <a:gd name="T26" fmla="*/ 196 w 255"/>
              <a:gd name="T27" fmla="*/ 329 h 346"/>
              <a:gd name="T28" fmla="*/ 177 w 255"/>
              <a:gd name="T29" fmla="*/ 345 h 346"/>
              <a:gd name="T30" fmla="*/ 166 w 255"/>
              <a:gd name="T31" fmla="*/ 318 h 346"/>
              <a:gd name="T32" fmla="*/ 158 w 255"/>
              <a:gd name="T33" fmla="*/ 345 h 346"/>
              <a:gd name="T34" fmla="*/ 127 w 255"/>
              <a:gd name="T35" fmla="*/ 259 h 346"/>
              <a:gd name="T36" fmla="*/ 0 w 255"/>
              <a:gd name="T37" fmla="*/ 194 h 346"/>
              <a:gd name="T38" fmla="*/ 30 w 255"/>
              <a:gd name="T39" fmla="*/ 97 h 346"/>
              <a:gd name="T40" fmla="*/ 30 w 255"/>
              <a:gd name="T41" fmla="*/ 80 h 346"/>
              <a:gd name="T42" fmla="*/ 177 w 255"/>
              <a:gd name="T43" fmla="*/ 11 h 346"/>
              <a:gd name="T44" fmla="*/ 196 w 255"/>
              <a:gd name="T45" fmla="*/ 0 h 34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255"/>
              <a:gd name="T70" fmla="*/ 0 h 346"/>
              <a:gd name="T71" fmla="*/ 255 w 255"/>
              <a:gd name="T72" fmla="*/ 346 h 34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255" h="346">
                <a:moveTo>
                  <a:pt x="196" y="0"/>
                </a:moveTo>
                <a:lnTo>
                  <a:pt x="208" y="11"/>
                </a:lnTo>
                <a:lnTo>
                  <a:pt x="185" y="97"/>
                </a:lnTo>
                <a:lnTo>
                  <a:pt x="216" y="124"/>
                </a:lnTo>
                <a:lnTo>
                  <a:pt x="235" y="108"/>
                </a:lnTo>
                <a:lnTo>
                  <a:pt x="254" y="135"/>
                </a:lnTo>
                <a:lnTo>
                  <a:pt x="254" y="178"/>
                </a:lnTo>
                <a:lnTo>
                  <a:pt x="228" y="194"/>
                </a:lnTo>
                <a:lnTo>
                  <a:pt x="235" y="231"/>
                </a:lnTo>
                <a:lnTo>
                  <a:pt x="216" y="259"/>
                </a:lnTo>
                <a:lnTo>
                  <a:pt x="216" y="285"/>
                </a:lnTo>
                <a:lnTo>
                  <a:pt x="216" y="302"/>
                </a:lnTo>
                <a:lnTo>
                  <a:pt x="185" y="285"/>
                </a:lnTo>
                <a:lnTo>
                  <a:pt x="196" y="329"/>
                </a:lnTo>
                <a:lnTo>
                  <a:pt x="177" y="345"/>
                </a:lnTo>
                <a:lnTo>
                  <a:pt x="166" y="318"/>
                </a:lnTo>
                <a:lnTo>
                  <a:pt x="158" y="345"/>
                </a:lnTo>
                <a:lnTo>
                  <a:pt x="127" y="259"/>
                </a:lnTo>
                <a:lnTo>
                  <a:pt x="0" y="194"/>
                </a:lnTo>
                <a:lnTo>
                  <a:pt x="30" y="97"/>
                </a:lnTo>
                <a:lnTo>
                  <a:pt x="30" y="80"/>
                </a:lnTo>
                <a:lnTo>
                  <a:pt x="177" y="11"/>
                </a:lnTo>
                <a:lnTo>
                  <a:pt x="196" y="0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119" name="Fleming"/>
          <p:cNvSpPr>
            <a:spLocks/>
          </p:cNvSpPr>
          <p:nvPr/>
        </p:nvSpPr>
        <p:spPr bwMode="auto">
          <a:xfrm>
            <a:off x="7926389" y="2216151"/>
            <a:ext cx="554037" cy="523875"/>
          </a:xfrm>
          <a:custGeom>
            <a:avLst/>
            <a:gdLst>
              <a:gd name="T0" fmla="*/ 220 w 349"/>
              <a:gd name="T1" fmla="*/ 329 h 330"/>
              <a:gd name="T2" fmla="*/ 201 w 349"/>
              <a:gd name="T3" fmla="*/ 291 h 330"/>
              <a:gd name="T4" fmla="*/ 189 w 349"/>
              <a:gd name="T5" fmla="*/ 302 h 330"/>
              <a:gd name="T6" fmla="*/ 201 w 349"/>
              <a:gd name="T7" fmla="*/ 248 h 330"/>
              <a:gd name="T8" fmla="*/ 177 w 349"/>
              <a:gd name="T9" fmla="*/ 264 h 330"/>
              <a:gd name="T10" fmla="*/ 177 w 349"/>
              <a:gd name="T11" fmla="*/ 248 h 330"/>
              <a:gd name="T12" fmla="*/ 158 w 349"/>
              <a:gd name="T13" fmla="*/ 248 h 330"/>
              <a:gd name="T14" fmla="*/ 170 w 349"/>
              <a:gd name="T15" fmla="*/ 220 h 330"/>
              <a:gd name="T16" fmla="*/ 151 w 349"/>
              <a:gd name="T17" fmla="*/ 220 h 330"/>
              <a:gd name="T18" fmla="*/ 139 w 349"/>
              <a:gd name="T19" fmla="*/ 220 h 330"/>
              <a:gd name="T20" fmla="*/ 131 w 349"/>
              <a:gd name="T21" fmla="*/ 220 h 330"/>
              <a:gd name="T22" fmla="*/ 119 w 349"/>
              <a:gd name="T23" fmla="*/ 220 h 330"/>
              <a:gd name="T24" fmla="*/ 100 w 349"/>
              <a:gd name="T25" fmla="*/ 204 h 330"/>
              <a:gd name="T26" fmla="*/ 89 w 349"/>
              <a:gd name="T27" fmla="*/ 220 h 330"/>
              <a:gd name="T28" fmla="*/ 89 w 349"/>
              <a:gd name="T29" fmla="*/ 177 h 330"/>
              <a:gd name="T30" fmla="*/ 81 w 349"/>
              <a:gd name="T31" fmla="*/ 177 h 330"/>
              <a:gd name="T32" fmla="*/ 69 w 349"/>
              <a:gd name="T33" fmla="*/ 151 h 330"/>
              <a:gd name="T34" fmla="*/ 62 w 349"/>
              <a:gd name="T35" fmla="*/ 167 h 330"/>
              <a:gd name="T36" fmla="*/ 62 w 349"/>
              <a:gd name="T37" fmla="*/ 151 h 330"/>
              <a:gd name="T38" fmla="*/ 42 w 349"/>
              <a:gd name="T39" fmla="*/ 151 h 330"/>
              <a:gd name="T40" fmla="*/ 23 w 349"/>
              <a:gd name="T41" fmla="*/ 97 h 330"/>
              <a:gd name="T42" fmla="*/ 0 w 349"/>
              <a:gd name="T43" fmla="*/ 80 h 330"/>
              <a:gd name="T44" fmla="*/ 31 w 349"/>
              <a:gd name="T45" fmla="*/ 26 h 330"/>
              <a:gd name="T46" fmla="*/ 81 w 349"/>
              <a:gd name="T47" fmla="*/ 70 h 330"/>
              <a:gd name="T48" fmla="*/ 220 w 349"/>
              <a:gd name="T49" fmla="*/ 0 h 330"/>
              <a:gd name="T50" fmla="*/ 259 w 349"/>
              <a:gd name="T51" fmla="*/ 43 h 330"/>
              <a:gd name="T52" fmla="*/ 266 w 349"/>
              <a:gd name="T53" fmla="*/ 97 h 330"/>
              <a:gd name="T54" fmla="*/ 336 w 349"/>
              <a:gd name="T55" fmla="*/ 124 h 330"/>
              <a:gd name="T56" fmla="*/ 348 w 349"/>
              <a:gd name="T57" fmla="*/ 140 h 330"/>
              <a:gd name="T58" fmla="*/ 336 w 349"/>
              <a:gd name="T59" fmla="*/ 167 h 330"/>
              <a:gd name="T60" fmla="*/ 317 w 349"/>
              <a:gd name="T61" fmla="*/ 167 h 330"/>
              <a:gd name="T62" fmla="*/ 317 w 349"/>
              <a:gd name="T63" fmla="*/ 231 h 330"/>
              <a:gd name="T64" fmla="*/ 278 w 349"/>
              <a:gd name="T65" fmla="*/ 291 h 330"/>
              <a:gd name="T66" fmla="*/ 259 w 349"/>
              <a:gd name="T67" fmla="*/ 291 h 330"/>
              <a:gd name="T68" fmla="*/ 228 w 349"/>
              <a:gd name="T69" fmla="*/ 318 h 330"/>
              <a:gd name="T70" fmla="*/ 220 w 349"/>
              <a:gd name="T71" fmla="*/ 329 h 33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349"/>
              <a:gd name="T109" fmla="*/ 0 h 330"/>
              <a:gd name="T110" fmla="*/ 349 w 349"/>
              <a:gd name="T111" fmla="*/ 330 h 330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349" h="330">
                <a:moveTo>
                  <a:pt x="220" y="329"/>
                </a:moveTo>
                <a:lnTo>
                  <a:pt x="201" y="291"/>
                </a:lnTo>
                <a:lnTo>
                  <a:pt x="189" y="302"/>
                </a:lnTo>
                <a:lnTo>
                  <a:pt x="201" y="248"/>
                </a:lnTo>
                <a:lnTo>
                  <a:pt x="177" y="264"/>
                </a:lnTo>
                <a:lnTo>
                  <a:pt x="177" y="248"/>
                </a:lnTo>
                <a:lnTo>
                  <a:pt x="158" y="248"/>
                </a:lnTo>
                <a:lnTo>
                  <a:pt x="170" y="220"/>
                </a:lnTo>
                <a:lnTo>
                  <a:pt x="151" y="220"/>
                </a:lnTo>
                <a:lnTo>
                  <a:pt x="139" y="220"/>
                </a:lnTo>
                <a:lnTo>
                  <a:pt x="131" y="220"/>
                </a:lnTo>
                <a:lnTo>
                  <a:pt x="119" y="220"/>
                </a:lnTo>
                <a:lnTo>
                  <a:pt x="100" y="204"/>
                </a:lnTo>
                <a:lnTo>
                  <a:pt x="89" y="220"/>
                </a:lnTo>
                <a:lnTo>
                  <a:pt x="89" y="177"/>
                </a:lnTo>
                <a:lnTo>
                  <a:pt x="81" y="177"/>
                </a:lnTo>
                <a:lnTo>
                  <a:pt x="69" y="151"/>
                </a:lnTo>
                <a:lnTo>
                  <a:pt x="62" y="167"/>
                </a:lnTo>
                <a:lnTo>
                  <a:pt x="62" y="151"/>
                </a:lnTo>
                <a:lnTo>
                  <a:pt x="42" y="151"/>
                </a:lnTo>
                <a:lnTo>
                  <a:pt x="23" y="97"/>
                </a:lnTo>
                <a:lnTo>
                  <a:pt x="0" y="80"/>
                </a:lnTo>
                <a:lnTo>
                  <a:pt x="31" y="26"/>
                </a:lnTo>
                <a:lnTo>
                  <a:pt x="81" y="70"/>
                </a:lnTo>
                <a:lnTo>
                  <a:pt x="220" y="0"/>
                </a:lnTo>
                <a:lnTo>
                  <a:pt x="259" y="43"/>
                </a:lnTo>
                <a:lnTo>
                  <a:pt x="266" y="97"/>
                </a:lnTo>
                <a:lnTo>
                  <a:pt x="336" y="124"/>
                </a:lnTo>
                <a:lnTo>
                  <a:pt x="348" y="140"/>
                </a:lnTo>
                <a:lnTo>
                  <a:pt x="336" y="167"/>
                </a:lnTo>
                <a:lnTo>
                  <a:pt x="317" y="167"/>
                </a:lnTo>
                <a:lnTo>
                  <a:pt x="317" y="231"/>
                </a:lnTo>
                <a:lnTo>
                  <a:pt x="278" y="291"/>
                </a:lnTo>
                <a:lnTo>
                  <a:pt x="259" y="291"/>
                </a:lnTo>
                <a:lnTo>
                  <a:pt x="228" y="318"/>
                </a:lnTo>
                <a:lnTo>
                  <a:pt x="220" y="329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121" name="Floyd"/>
          <p:cNvSpPr>
            <a:spLocks/>
          </p:cNvSpPr>
          <p:nvPr/>
        </p:nvSpPr>
        <p:spPr bwMode="auto">
          <a:xfrm>
            <a:off x="9013825" y="3354388"/>
            <a:ext cx="393700" cy="677862"/>
          </a:xfrm>
          <a:custGeom>
            <a:avLst/>
            <a:gdLst>
              <a:gd name="T0" fmla="*/ 120 w 248"/>
              <a:gd name="T1" fmla="*/ 0 h 427"/>
              <a:gd name="T2" fmla="*/ 108 w 248"/>
              <a:gd name="T3" fmla="*/ 0 h 427"/>
              <a:gd name="T4" fmla="*/ 50 w 248"/>
              <a:gd name="T5" fmla="*/ 16 h 427"/>
              <a:gd name="T6" fmla="*/ 31 w 248"/>
              <a:gd name="T7" fmla="*/ 43 h 427"/>
              <a:gd name="T8" fmla="*/ 0 w 248"/>
              <a:gd name="T9" fmla="*/ 27 h 427"/>
              <a:gd name="T10" fmla="*/ 0 w 248"/>
              <a:gd name="T11" fmla="*/ 81 h 427"/>
              <a:gd name="T12" fmla="*/ 31 w 248"/>
              <a:gd name="T13" fmla="*/ 97 h 427"/>
              <a:gd name="T14" fmla="*/ 50 w 248"/>
              <a:gd name="T15" fmla="*/ 194 h 427"/>
              <a:gd name="T16" fmla="*/ 8 w 248"/>
              <a:gd name="T17" fmla="*/ 248 h 427"/>
              <a:gd name="T18" fmla="*/ 77 w 248"/>
              <a:gd name="T19" fmla="*/ 264 h 427"/>
              <a:gd name="T20" fmla="*/ 69 w 248"/>
              <a:gd name="T21" fmla="*/ 301 h 427"/>
              <a:gd name="T22" fmla="*/ 108 w 248"/>
              <a:gd name="T23" fmla="*/ 301 h 427"/>
              <a:gd name="T24" fmla="*/ 120 w 248"/>
              <a:gd name="T25" fmla="*/ 301 h 427"/>
              <a:gd name="T26" fmla="*/ 127 w 248"/>
              <a:gd name="T27" fmla="*/ 399 h 427"/>
              <a:gd name="T28" fmla="*/ 147 w 248"/>
              <a:gd name="T29" fmla="*/ 426 h 427"/>
              <a:gd name="T30" fmla="*/ 166 w 248"/>
              <a:gd name="T31" fmla="*/ 415 h 427"/>
              <a:gd name="T32" fmla="*/ 178 w 248"/>
              <a:gd name="T33" fmla="*/ 415 h 427"/>
              <a:gd name="T34" fmla="*/ 197 w 248"/>
              <a:gd name="T35" fmla="*/ 361 h 427"/>
              <a:gd name="T36" fmla="*/ 186 w 248"/>
              <a:gd name="T37" fmla="*/ 344 h 427"/>
              <a:gd name="T38" fmla="*/ 217 w 248"/>
              <a:gd name="T39" fmla="*/ 328 h 427"/>
              <a:gd name="T40" fmla="*/ 236 w 248"/>
              <a:gd name="T41" fmla="*/ 275 h 427"/>
              <a:gd name="T42" fmla="*/ 228 w 248"/>
              <a:gd name="T43" fmla="*/ 221 h 427"/>
              <a:gd name="T44" fmla="*/ 209 w 248"/>
              <a:gd name="T45" fmla="*/ 221 h 427"/>
              <a:gd name="T46" fmla="*/ 228 w 248"/>
              <a:gd name="T47" fmla="*/ 97 h 427"/>
              <a:gd name="T48" fmla="*/ 217 w 248"/>
              <a:gd name="T49" fmla="*/ 81 h 427"/>
              <a:gd name="T50" fmla="*/ 247 w 248"/>
              <a:gd name="T51" fmla="*/ 53 h 427"/>
              <a:gd name="T52" fmla="*/ 197 w 248"/>
              <a:gd name="T53" fmla="*/ 27 h 427"/>
              <a:gd name="T54" fmla="*/ 120 w 248"/>
              <a:gd name="T55" fmla="*/ 0 h 427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248"/>
              <a:gd name="T85" fmla="*/ 0 h 427"/>
              <a:gd name="T86" fmla="*/ 248 w 248"/>
              <a:gd name="T87" fmla="*/ 427 h 427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248" h="427">
                <a:moveTo>
                  <a:pt x="120" y="0"/>
                </a:moveTo>
                <a:lnTo>
                  <a:pt x="108" y="0"/>
                </a:lnTo>
                <a:lnTo>
                  <a:pt x="50" y="16"/>
                </a:lnTo>
                <a:lnTo>
                  <a:pt x="31" y="43"/>
                </a:lnTo>
                <a:lnTo>
                  <a:pt x="0" y="27"/>
                </a:lnTo>
                <a:lnTo>
                  <a:pt x="0" y="81"/>
                </a:lnTo>
                <a:lnTo>
                  <a:pt x="31" y="97"/>
                </a:lnTo>
                <a:lnTo>
                  <a:pt x="50" y="194"/>
                </a:lnTo>
                <a:lnTo>
                  <a:pt x="8" y="248"/>
                </a:lnTo>
                <a:lnTo>
                  <a:pt x="77" y="264"/>
                </a:lnTo>
                <a:lnTo>
                  <a:pt x="69" y="301"/>
                </a:lnTo>
                <a:lnTo>
                  <a:pt x="108" y="301"/>
                </a:lnTo>
                <a:lnTo>
                  <a:pt x="120" y="301"/>
                </a:lnTo>
                <a:lnTo>
                  <a:pt x="127" y="399"/>
                </a:lnTo>
                <a:lnTo>
                  <a:pt x="147" y="426"/>
                </a:lnTo>
                <a:lnTo>
                  <a:pt x="166" y="415"/>
                </a:lnTo>
                <a:lnTo>
                  <a:pt x="178" y="415"/>
                </a:lnTo>
                <a:lnTo>
                  <a:pt x="197" y="361"/>
                </a:lnTo>
                <a:lnTo>
                  <a:pt x="186" y="344"/>
                </a:lnTo>
                <a:lnTo>
                  <a:pt x="217" y="328"/>
                </a:lnTo>
                <a:lnTo>
                  <a:pt x="236" y="275"/>
                </a:lnTo>
                <a:lnTo>
                  <a:pt x="228" y="221"/>
                </a:lnTo>
                <a:lnTo>
                  <a:pt x="209" y="221"/>
                </a:lnTo>
                <a:lnTo>
                  <a:pt x="228" y="97"/>
                </a:lnTo>
                <a:lnTo>
                  <a:pt x="217" y="81"/>
                </a:lnTo>
                <a:lnTo>
                  <a:pt x="247" y="53"/>
                </a:lnTo>
                <a:lnTo>
                  <a:pt x="197" y="27"/>
                </a:lnTo>
                <a:lnTo>
                  <a:pt x="120" y="0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123" name="Franklin"/>
          <p:cNvSpPr>
            <a:spLocks/>
          </p:cNvSpPr>
          <p:nvPr/>
        </p:nvSpPr>
        <p:spPr bwMode="auto">
          <a:xfrm>
            <a:off x="6832601" y="2438400"/>
            <a:ext cx="315913" cy="412750"/>
          </a:xfrm>
          <a:custGeom>
            <a:avLst/>
            <a:gdLst>
              <a:gd name="T0" fmla="*/ 78 w 199"/>
              <a:gd name="T1" fmla="*/ 259 h 260"/>
              <a:gd name="T2" fmla="*/ 0 w 199"/>
              <a:gd name="T3" fmla="*/ 231 h 260"/>
              <a:gd name="T4" fmla="*/ 20 w 199"/>
              <a:gd name="T5" fmla="*/ 189 h 260"/>
              <a:gd name="T6" fmla="*/ 20 w 199"/>
              <a:gd name="T7" fmla="*/ 92 h 260"/>
              <a:gd name="T8" fmla="*/ 47 w 199"/>
              <a:gd name="T9" fmla="*/ 37 h 260"/>
              <a:gd name="T10" fmla="*/ 20 w 199"/>
              <a:gd name="T11" fmla="*/ 37 h 260"/>
              <a:gd name="T12" fmla="*/ 78 w 199"/>
              <a:gd name="T13" fmla="*/ 0 h 260"/>
              <a:gd name="T14" fmla="*/ 89 w 199"/>
              <a:gd name="T15" fmla="*/ 27 h 260"/>
              <a:gd name="T16" fmla="*/ 97 w 199"/>
              <a:gd name="T17" fmla="*/ 27 h 260"/>
              <a:gd name="T18" fmla="*/ 155 w 199"/>
              <a:gd name="T19" fmla="*/ 27 h 260"/>
              <a:gd name="T20" fmla="*/ 186 w 199"/>
              <a:gd name="T21" fmla="*/ 27 h 260"/>
              <a:gd name="T22" fmla="*/ 198 w 199"/>
              <a:gd name="T23" fmla="*/ 162 h 260"/>
              <a:gd name="T24" fmla="*/ 109 w 199"/>
              <a:gd name="T25" fmla="*/ 215 h 260"/>
              <a:gd name="T26" fmla="*/ 109 w 199"/>
              <a:gd name="T27" fmla="*/ 248 h 260"/>
              <a:gd name="T28" fmla="*/ 78 w 199"/>
              <a:gd name="T29" fmla="*/ 259 h 26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199"/>
              <a:gd name="T46" fmla="*/ 0 h 260"/>
              <a:gd name="T47" fmla="*/ 199 w 199"/>
              <a:gd name="T48" fmla="*/ 260 h 260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199" h="260">
                <a:moveTo>
                  <a:pt x="78" y="259"/>
                </a:moveTo>
                <a:lnTo>
                  <a:pt x="0" y="231"/>
                </a:lnTo>
                <a:lnTo>
                  <a:pt x="20" y="189"/>
                </a:lnTo>
                <a:lnTo>
                  <a:pt x="20" y="92"/>
                </a:lnTo>
                <a:lnTo>
                  <a:pt x="47" y="37"/>
                </a:lnTo>
                <a:lnTo>
                  <a:pt x="20" y="37"/>
                </a:lnTo>
                <a:lnTo>
                  <a:pt x="78" y="0"/>
                </a:lnTo>
                <a:lnTo>
                  <a:pt x="89" y="27"/>
                </a:lnTo>
                <a:lnTo>
                  <a:pt x="97" y="27"/>
                </a:lnTo>
                <a:lnTo>
                  <a:pt x="155" y="27"/>
                </a:lnTo>
                <a:lnTo>
                  <a:pt x="186" y="27"/>
                </a:lnTo>
                <a:lnTo>
                  <a:pt x="198" y="162"/>
                </a:lnTo>
                <a:lnTo>
                  <a:pt x="109" y="215"/>
                </a:lnTo>
                <a:lnTo>
                  <a:pt x="109" y="248"/>
                </a:lnTo>
                <a:lnTo>
                  <a:pt x="78" y="259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125" name="Fulton 2"/>
          <p:cNvSpPr>
            <a:spLocks/>
          </p:cNvSpPr>
          <p:nvPr/>
        </p:nvSpPr>
        <p:spPr bwMode="auto">
          <a:xfrm>
            <a:off x="2073276" y="5065713"/>
            <a:ext cx="112713" cy="127000"/>
          </a:xfrm>
          <a:custGeom>
            <a:avLst/>
            <a:gdLst>
              <a:gd name="T0" fmla="*/ 12 w 71"/>
              <a:gd name="T1" fmla="*/ 53 h 80"/>
              <a:gd name="T2" fmla="*/ 0 w 71"/>
              <a:gd name="T3" fmla="*/ 27 h 80"/>
              <a:gd name="T4" fmla="*/ 20 w 71"/>
              <a:gd name="T5" fmla="*/ 0 h 80"/>
              <a:gd name="T6" fmla="*/ 70 w 71"/>
              <a:gd name="T7" fmla="*/ 10 h 80"/>
              <a:gd name="T8" fmla="*/ 70 w 71"/>
              <a:gd name="T9" fmla="*/ 53 h 80"/>
              <a:gd name="T10" fmla="*/ 58 w 71"/>
              <a:gd name="T11" fmla="*/ 79 h 80"/>
              <a:gd name="T12" fmla="*/ 31 w 71"/>
              <a:gd name="T13" fmla="*/ 79 h 80"/>
              <a:gd name="T14" fmla="*/ 12 w 71"/>
              <a:gd name="T15" fmla="*/ 53 h 8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1"/>
              <a:gd name="T25" fmla="*/ 0 h 80"/>
              <a:gd name="T26" fmla="*/ 71 w 71"/>
              <a:gd name="T27" fmla="*/ 80 h 8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1" h="80">
                <a:moveTo>
                  <a:pt x="12" y="53"/>
                </a:moveTo>
                <a:lnTo>
                  <a:pt x="0" y="27"/>
                </a:lnTo>
                <a:lnTo>
                  <a:pt x="20" y="0"/>
                </a:lnTo>
                <a:lnTo>
                  <a:pt x="70" y="10"/>
                </a:lnTo>
                <a:lnTo>
                  <a:pt x="70" y="53"/>
                </a:lnTo>
                <a:lnTo>
                  <a:pt x="58" y="79"/>
                </a:lnTo>
                <a:lnTo>
                  <a:pt x="31" y="79"/>
                </a:lnTo>
                <a:lnTo>
                  <a:pt x="12" y="53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127" name="Fulton"/>
          <p:cNvSpPr>
            <a:spLocks/>
          </p:cNvSpPr>
          <p:nvPr/>
        </p:nvSpPr>
        <p:spPr bwMode="auto">
          <a:xfrm>
            <a:off x="2244725" y="4953001"/>
            <a:ext cx="596900" cy="239713"/>
          </a:xfrm>
          <a:custGeom>
            <a:avLst/>
            <a:gdLst>
              <a:gd name="T0" fmla="*/ 0 w 376"/>
              <a:gd name="T1" fmla="*/ 150 h 151"/>
              <a:gd name="T2" fmla="*/ 31 w 376"/>
              <a:gd name="T3" fmla="*/ 27 h 151"/>
              <a:gd name="T4" fmla="*/ 58 w 376"/>
              <a:gd name="T5" fmla="*/ 10 h 151"/>
              <a:gd name="T6" fmla="*/ 100 w 376"/>
              <a:gd name="T7" fmla="*/ 81 h 151"/>
              <a:gd name="T8" fmla="*/ 120 w 376"/>
              <a:gd name="T9" fmla="*/ 81 h 151"/>
              <a:gd name="T10" fmla="*/ 158 w 376"/>
              <a:gd name="T11" fmla="*/ 0 h 151"/>
              <a:gd name="T12" fmla="*/ 178 w 376"/>
              <a:gd name="T13" fmla="*/ 10 h 151"/>
              <a:gd name="T14" fmla="*/ 259 w 376"/>
              <a:gd name="T15" fmla="*/ 53 h 151"/>
              <a:gd name="T16" fmla="*/ 306 w 376"/>
              <a:gd name="T17" fmla="*/ 53 h 151"/>
              <a:gd name="T18" fmla="*/ 337 w 376"/>
              <a:gd name="T19" fmla="*/ 70 h 151"/>
              <a:gd name="T20" fmla="*/ 375 w 376"/>
              <a:gd name="T21" fmla="*/ 135 h 151"/>
              <a:gd name="T22" fmla="*/ 0 w 376"/>
              <a:gd name="T23" fmla="*/ 150 h 15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76"/>
              <a:gd name="T37" fmla="*/ 0 h 151"/>
              <a:gd name="T38" fmla="*/ 376 w 376"/>
              <a:gd name="T39" fmla="*/ 151 h 151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76" h="151">
                <a:moveTo>
                  <a:pt x="0" y="150"/>
                </a:moveTo>
                <a:lnTo>
                  <a:pt x="31" y="27"/>
                </a:lnTo>
                <a:lnTo>
                  <a:pt x="58" y="10"/>
                </a:lnTo>
                <a:lnTo>
                  <a:pt x="100" y="81"/>
                </a:lnTo>
                <a:lnTo>
                  <a:pt x="120" y="81"/>
                </a:lnTo>
                <a:lnTo>
                  <a:pt x="158" y="0"/>
                </a:lnTo>
                <a:lnTo>
                  <a:pt x="178" y="10"/>
                </a:lnTo>
                <a:lnTo>
                  <a:pt x="259" y="53"/>
                </a:lnTo>
                <a:lnTo>
                  <a:pt x="306" y="53"/>
                </a:lnTo>
                <a:lnTo>
                  <a:pt x="337" y="70"/>
                </a:lnTo>
                <a:lnTo>
                  <a:pt x="375" y="135"/>
                </a:lnTo>
                <a:lnTo>
                  <a:pt x="0" y="150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129" name="Gallatin"/>
          <p:cNvSpPr>
            <a:spLocks/>
          </p:cNvSpPr>
          <p:nvPr/>
        </p:nvSpPr>
        <p:spPr bwMode="auto">
          <a:xfrm>
            <a:off x="6832601" y="1736726"/>
            <a:ext cx="377825" cy="284163"/>
          </a:xfrm>
          <a:custGeom>
            <a:avLst/>
            <a:gdLst>
              <a:gd name="T0" fmla="*/ 20 w 238"/>
              <a:gd name="T1" fmla="*/ 81 h 179"/>
              <a:gd name="T2" fmla="*/ 58 w 238"/>
              <a:gd name="T3" fmla="*/ 81 h 179"/>
              <a:gd name="T4" fmla="*/ 97 w 238"/>
              <a:gd name="T5" fmla="*/ 54 h 179"/>
              <a:gd name="T6" fmla="*/ 136 w 238"/>
              <a:gd name="T7" fmla="*/ 65 h 179"/>
              <a:gd name="T8" fmla="*/ 136 w 238"/>
              <a:gd name="T9" fmla="*/ 27 h 179"/>
              <a:gd name="T10" fmla="*/ 155 w 238"/>
              <a:gd name="T11" fmla="*/ 0 h 179"/>
              <a:gd name="T12" fmla="*/ 167 w 238"/>
              <a:gd name="T13" fmla="*/ 0 h 179"/>
              <a:gd name="T14" fmla="*/ 237 w 238"/>
              <a:gd name="T15" fmla="*/ 81 h 179"/>
              <a:gd name="T16" fmla="*/ 155 w 238"/>
              <a:gd name="T17" fmla="*/ 81 h 179"/>
              <a:gd name="T18" fmla="*/ 155 w 238"/>
              <a:gd name="T19" fmla="*/ 124 h 179"/>
              <a:gd name="T20" fmla="*/ 136 w 238"/>
              <a:gd name="T21" fmla="*/ 135 h 179"/>
              <a:gd name="T22" fmla="*/ 128 w 238"/>
              <a:gd name="T23" fmla="*/ 135 h 179"/>
              <a:gd name="T24" fmla="*/ 116 w 238"/>
              <a:gd name="T25" fmla="*/ 151 h 179"/>
              <a:gd name="T26" fmla="*/ 109 w 238"/>
              <a:gd name="T27" fmla="*/ 135 h 179"/>
              <a:gd name="T28" fmla="*/ 58 w 238"/>
              <a:gd name="T29" fmla="*/ 178 h 179"/>
              <a:gd name="T30" fmla="*/ 0 w 238"/>
              <a:gd name="T31" fmla="*/ 81 h 179"/>
              <a:gd name="T32" fmla="*/ 20 w 238"/>
              <a:gd name="T33" fmla="*/ 81 h 17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38"/>
              <a:gd name="T52" fmla="*/ 0 h 179"/>
              <a:gd name="T53" fmla="*/ 238 w 238"/>
              <a:gd name="T54" fmla="*/ 179 h 179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38" h="179">
                <a:moveTo>
                  <a:pt x="20" y="81"/>
                </a:moveTo>
                <a:lnTo>
                  <a:pt x="58" y="81"/>
                </a:lnTo>
                <a:lnTo>
                  <a:pt x="97" y="54"/>
                </a:lnTo>
                <a:lnTo>
                  <a:pt x="136" y="65"/>
                </a:lnTo>
                <a:lnTo>
                  <a:pt x="136" y="27"/>
                </a:lnTo>
                <a:lnTo>
                  <a:pt x="155" y="0"/>
                </a:lnTo>
                <a:lnTo>
                  <a:pt x="167" y="0"/>
                </a:lnTo>
                <a:lnTo>
                  <a:pt x="237" y="81"/>
                </a:lnTo>
                <a:lnTo>
                  <a:pt x="155" y="81"/>
                </a:lnTo>
                <a:lnTo>
                  <a:pt x="155" y="124"/>
                </a:lnTo>
                <a:lnTo>
                  <a:pt x="136" y="135"/>
                </a:lnTo>
                <a:lnTo>
                  <a:pt x="128" y="135"/>
                </a:lnTo>
                <a:lnTo>
                  <a:pt x="116" y="151"/>
                </a:lnTo>
                <a:lnTo>
                  <a:pt x="109" y="135"/>
                </a:lnTo>
                <a:lnTo>
                  <a:pt x="58" y="178"/>
                </a:lnTo>
                <a:lnTo>
                  <a:pt x="0" y="81"/>
                </a:lnTo>
                <a:lnTo>
                  <a:pt x="20" y="81"/>
                </a:lnTo>
              </a:path>
            </a:pathLst>
          </a:custGeom>
          <a:solidFill>
            <a:srgbClr val="0033CC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131" name="Garrard"/>
          <p:cNvSpPr>
            <a:spLocks/>
          </p:cNvSpPr>
          <p:nvPr/>
        </p:nvSpPr>
        <p:spPr bwMode="auto">
          <a:xfrm>
            <a:off x="7127875" y="3241675"/>
            <a:ext cx="425450" cy="508000"/>
          </a:xfrm>
          <a:custGeom>
            <a:avLst/>
            <a:gdLst>
              <a:gd name="T0" fmla="*/ 58 w 268"/>
              <a:gd name="T1" fmla="*/ 151 h 320"/>
              <a:gd name="T2" fmla="*/ 39 w 268"/>
              <a:gd name="T3" fmla="*/ 179 h 320"/>
              <a:gd name="T4" fmla="*/ 39 w 268"/>
              <a:gd name="T5" fmla="*/ 151 h 320"/>
              <a:gd name="T6" fmla="*/ 31 w 268"/>
              <a:gd name="T7" fmla="*/ 151 h 320"/>
              <a:gd name="T8" fmla="*/ 39 w 268"/>
              <a:gd name="T9" fmla="*/ 124 h 320"/>
              <a:gd name="T10" fmla="*/ 31 w 268"/>
              <a:gd name="T11" fmla="*/ 124 h 320"/>
              <a:gd name="T12" fmla="*/ 0 w 268"/>
              <a:gd name="T13" fmla="*/ 124 h 320"/>
              <a:gd name="T14" fmla="*/ 0 w 268"/>
              <a:gd name="T15" fmla="*/ 97 h 320"/>
              <a:gd name="T16" fmla="*/ 12 w 268"/>
              <a:gd name="T17" fmla="*/ 97 h 320"/>
              <a:gd name="T18" fmla="*/ 39 w 268"/>
              <a:gd name="T19" fmla="*/ 97 h 320"/>
              <a:gd name="T20" fmla="*/ 31 w 268"/>
              <a:gd name="T21" fmla="*/ 87 h 320"/>
              <a:gd name="T22" fmla="*/ 39 w 268"/>
              <a:gd name="T23" fmla="*/ 87 h 320"/>
              <a:gd name="T24" fmla="*/ 19 w 268"/>
              <a:gd name="T25" fmla="*/ 16 h 320"/>
              <a:gd name="T26" fmla="*/ 51 w 268"/>
              <a:gd name="T27" fmla="*/ 0 h 320"/>
              <a:gd name="T28" fmla="*/ 51 w 268"/>
              <a:gd name="T29" fmla="*/ 44 h 320"/>
              <a:gd name="T30" fmla="*/ 70 w 268"/>
              <a:gd name="T31" fmla="*/ 28 h 320"/>
              <a:gd name="T32" fmla="*/ 58 w 268"/>
              <a:gd name="T33" fmla="*/ 16 h 320"/>
              <a:gd name="T34" fmla="*/ 89 w 268"/>
              <a:gd name="T35" fmla="*/ 16 h 320"/>
              <a:gd name="T36" fmla="*/ 89 w 268"/>
              <a:gd name="T37" fmla="*/ 28 h 320"/>
              <a:gd name="T38" fmla="*/ 70 w 268"/>
              <a:gd name="T39" fmla="*/ 28 h 320"/>
              <a:gd name="T40" fmla="*/ 70 w 268"/>
              <a:gd name="T41" fmla="*/ 44 h 320"/>
              <a:gd name="T42" fmla="*/ 89 w 268"/>
              <a:gd name="T43" fmla="*/ 54 h 320"/>
              <a:gd name="T44" fmla="*/ 89 w 268"/>
              <a:gd name="T45" fmla="*/ 70 h 320"/>
              <a:gd name="T46" fmla="*/ 108 w 268"/>
              <a:gd name="T47" fmla="*/ 70 h 320"/>
              <a:gd name="T48" fmla="*/ 108 w 268"/>
              <a:gd name="T49" fmla="*/ 97 h 320"/>
              <a:gd name="T50" fmla="*/ 147 w 268"/>
              <a:gd name="T51" fmla="*/ 54 h 320"/>
              <a:gd name="T52" fmla="*/ 170 w 268"/>
              <a:gd name="T53" fmla="*/ 70 h 320"/>
              <a:gd name="T54" fmla="*/ 170 w 268"/>
              <a:gd name="T55" fmla="*/ 97 h 320"/>
              <a:gd name="T56" fmla="*/ 190 w 268"/>
              <a:gd name="T57" fmla="*/ 124 h 320"/>
              <a:gd name="T58" fmla="*/ 197 w 268"/>
              <a:gd name="T59" fmla="*/ 151 h 320"/>
              <a:gd name="T60" fmla="*/ 209 w 268"/>
              <a:gd name="T61" fmla="*/ 151 h 320"/>
              <a:gd name="T62" fmla="*/ 217 w 268"/>
              <a:gd name="T63" fmla="*/ 179 h 320"/>
              <a:gd name="T64" fmla="*/ 247 w 268"/>
              <a:gd name="T65" fmla="*/ 210 h 320"/>
              <a:gd name="T66" fmla="*/ 267 w 268"/>
              <a:gd name="T67" fmla="*/ 265 h 320"/>
              <a:gd name="T68" fmla="*/ 247 w 268"/>
              <a:gd name="T69" fmla="*/ 319 h 320"/>
              <a:gd name="T70" fmla="*/ 197 w 268"/>
              <a:gd name="T71" fmla="*/ 319 h 320"/>
              <a:gd name="T72" fmla="*/ 70 w 268"/>
              <a:gd name="T73" fmla="*/ 210 h 320"/>
              <a:gd name="T74" fmla="*/ 58 w 268"/>
              <a:gd name="T75" fmla="*/ 179 h 320"/>
              <a:gd name="T76" fmla="*/ 58 w 268"/>
              <a:gd name="T77" fmla="*/ 151 h 320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w 268"/>
              <a:gd name="T118" fmla="*/ 0 h 320"/>
              <a:gd name="T119" fmla="*/ 268 w 268"/>
              <a:gd name="T120" fmla="*/ 320 h 320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T117" t="T118" r="T119" b="T120"/>
            <a:pathLst>
              <a:path w="268" h="320">
                <a:moveTo>
                  <a:pt x="58" y="151"/>
                </a:moveTo>
                <a:lnTo>
                  <a:pt x="39" y="179"/>
                </a:lnTo>
                <a:lnTo>
                  <a:pt x="39" y="151"/>
                </a:lnTo>
                <a:lnTo>
                  <a:pt x="31" y="151"/>
                </a:lnTo>
                <a:lnTo>
                  <a:pt x="39" y="124"/>
                </a:lnTo>
                <a:lnTo>
                  <a:pt x="31" y="124"/>
                </a:lnTo>
                <a:lnTo>
                  <a:pt x="0" y="124"/>
                </a:lnTo>
                <a:lnTo>
                  <a:pt x="0" y="97"/>
                </a:lnTo>
                <a:lnTo>
                  <a:pt x="12" y="97"/>
                </a:lnTo>
                <a:lnTo>
                  <a:pt x="39" y="97"/>
                </a:lnTo>
                <a:lnTo>
                  <a:pt x="31" y="87"/>
                </a:lnTo>
                <a:lnTo>
                  <a:pt x="39" y="87"/>
                </a:lnTo>
                <a:lnTo>
                  <a:pt x="19" y="16"/>
                </a:lnTo>
                <a:lnTo>
                  <a:pt x="51" y="0"/>
                </a:lnTo>
                <a:lnTo>
                  <a:pt x="51" y="44"/>
                </a:lnTo>
                <a:lnTo>
                  <a:pt x="70" y="28"/>
                </a:lnTo>
                <a:lnTo>
                  <a:pt x="58" y="16"/>
                </a:lnTo>
                <a:lnTo>
                  <a:pt x="89" y="16"/>
                </a:lnTo>
                <a:lnTo>
                  <a:pt x="89" y="28"/>
                </a:lnTo>
                <a:lnTo>
                  <a:pt x="70" y="28"/>
                </a:lnTo>
                <a:lnTo>
                  <a:pt x="70" y="44"/>
                </a:lnTo>
                <a:lnTo>
                  <a:pt x="89" y="54"/>
                </a:lnTo>
                <a:lnTo>
                  <a:pt x="89" y="70"/>
                </a:lnTo>
                <a:lnTo>
                  <a:pt x="108" y="70"/>
                </a:lnTo>
                <a:lnTo>
                  <a:pt x="108" y="97"/>
                </a:lnTo>
                <a:lnTo>
                  <a:pt x="147" y="54"/>
                </a:lnTo>
                <a:lnTo>
                  <a:pt x="170" y="70"/>
                </a:lnTo>
                <a:lnTo>
                  <a:pt x="170" y="97"/>
                </a:lnTo>
                <a:lnTo>
                  <a:pt x="190" y="124"/>
                </a:lnTo>
                <a:lnTo>
                  <a:pt x="197" y="151"/>
                </a:lnTo>
                <a:lnTo>
                  <a:pt x="209" y="151"/>
                </a:lnTo>
                <a:lnTo>
                  <a:pt x="217" y="179"/>
                </a:lnTo>
                <a:lnTo>
                  <a:pt x="247" y="210"/>
                </a:lnTo>
                <a:lnTo>
                  <a:pt x="267" y="265"/>
                </a:lnTo>
                <a:lnTo>
                  <a:pt x="247" y="319"/>
                </a:lnTo>
                <a:lnTo>
                  <a:pt x="197" y="319"/>
                </a:lnTo>
                <a:lnTo>
                  <a:pt x="70" y="210"/>
                </a:lnTo>
                <a:lnTo>
                  <a:pt x="58" y="179"/>
                </a:lnTo>
                <a:lnTo>
                  <a:pt x="58" y="151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133" name="Grant"/>
          <p:cNvSpPr>
            <a:spLocks/>
          </p:cNvSpPr>
          <p:nvPr/>
        </p:nvSpPr>
        <p:spPr bwMode="auto">
          <a:xfrm>
            <a:off x="7078664" y="1822451"/>
            <a:ext cx="333375" cy="481013"/>
          </a:xfrm>
          <a:custGeom>
            <a:avLst/>
            <a:gdLst>
              <a:gd name="T0" fmla="*/ 101 w 210"/>
              <a:gd name="T1" fmla="*/ 0 h 303"/>
              <a:gd name="T2" fmla="*/ 120 w 210"/>
              <a:gd name="T3" fmla="*/ 0 h 303"/>
              <a:gd name="T4" fmla="*/ 132 w 210"/>
              <a:gd name="T5" fmla="*/ 0 h 303"/>
              <a:gd name="T6" fmla="*/ 170 w 210"/>
              <a:gd name="T7" fmla="*/ 11 h 303"/>
              <a:gd name="T8" fmla="*/ 209 w 210"/>
              <a:gd name="T9" fmla="*/ 232 h 303"/>
              <a:gd name="T10" fmla="*/ 201 w 210"/>
              <a:gd name="T11" fmla="*/ 275 h 303"/>
              <a:gd name="T12" fmla="*/ 159 w 210"/>
              <a:gd name="T13" fmla="*/ 275 h 303"/>
              <a:gd name="T14" fmla="*/ 139 w 210"/>
              <a:gd name="T15" fmla="*/ 302 h 303"/>
              <a:gd name="T16" fmla="*/ 112 w 210"/>
              <a:gd name="T17" fmla="*/ 291 h 303"/>
              <a:gd name="T18" fmla="*/ 89 w 210"/>
              <a:gd name="T19" fmla="*/ 248 h 303"/>
              <a:gd name="T20" fmla="*/ 82 w 210"/>
              <a:gd name="T21" fmla="*/ 248 h 303"/>
              <a:gd name="T22" fmla="*/ 82 w 210"/>
              <a:gd name="T23" fmla="*/ 221 h 303"/>
              <a:gd name="T24" fmla="*/ 12 w 210"/>
              <a:gd name="T25" fmla="*/ 168 h 303"/>
              <a:gd name="T26" fmla="*/ 0 w 210"/>
              <a:gd name="T27" fmla="*/ 70 h 303"/>
              <a:gd name="T28" fmla="*/ 0 w 210"/>
              <a:gd name="T29" fmla="*/ 28 h 303"/>
              <a:gd name="T30" fmla="*/ 82 w 210"/>
              <a:gd name="T31" fmla="*/ 28 h 303"/>
              <a:gd name="T32" fmla="*/ 101 w 210"/>
              <a:gd name="T33" fmla="*/ 0 h 30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10"/>
              <a:gd name="T52" fmla="*/ 0 h 303"/>
              <a:gd name="T53" fmla="*/ 210 w 210"/>
              <a:gd name="T54" fmla="*/ 303 h 303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10" h="303">
                <a:moveTo>
                  <a:pt x="101" y="0"/>
                </a:moveTo>
                <a:lnTo>
                  <a:pt x="120" y="0"/>
                </a:lnTo>
                <a:lnTo>
                  <a:pt x="132" y="0"/>
                </a:lnTo>
                <a:lnTo>
                  <a:pt x="170" y="11"/>
                </a:lnTo>
                <a:lnTo>
                  <a:pt x="209" y="232"/>
                </a:lnTo>
                <a:lnTo>
                  <a:pt x="201" y="275"/>
                </a:lnTo>
                <a:lnTo>
                  <a:pt x="159" y="275"/>
                </a:lnTo>
                <a:lnTo>
                  <a:pt x="139" y="302"/>
                </a:lnTo>
                <a:lnTo>
                  <a:pt x="112" y="291"/>
                </a:lnTo>
                <a:lnTo>
                  <a:pt x="89" y="248"/>
                </a:lnTo>
                <a:lnTo>
                  <a:pt x="82" y="248"/>
                </a:lnTo>
                <a:lnTo>
                  <a:pt x="82" y="221"/>
                </a:lnTo>
                <a:lnTo>
                  <a:pt x="12" y="168"/>
                </a:lnTo>
                <a:lnTo>
                  <a:pt x="0" y="70"/>
                </a:lnTo>
                <a:lnTo>
                  <a:pt x="0" y="28"/>
                </a:lnTo>
                <a:lnTo>
                  <a:pt x="82" y="28"/>
                </a:lnTo>
                <a:lnTo>
                  <a:pt x="101" y="0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135" name="Graves"/>
          <p:cNvSpPr>
            <a:spLocks/>
          </p:cNvSpPr>
          <p:nvPr/>
        </p:nvSpPr>
        <p:spPr bwMode="auto">
          <a:xfrm>
            <a:off x="2878139" y="4529137"/>
            <a:ext cx="352425" cy="635000"/>
          </a:xfrm>
          <a:custGeom>
            <a:avLst/>
            <a:gdLst>
              <a:gd name="T0" fmla="*/ 0 w 222"/>
              <a:gd name="T1" fmla="*/ 399 h 400"/>
              <a:gd name="T2" fmla="*/ 0 w 222"/>
              <a:gd name="T3" fmla="*/ 151 h 400"/>
              <a:gd name="T4" fmla="*/ 0 w 222"/>
              <a:gd name="T5" fmla="*/ 0 h 400"/>
              <a:gd name="T6" fmla="*/ 221 w 222"/>
              <a:gd name="T7" fmla="*/ 0 h 400"/>
              <a:gd name="T8" fmla="*/ 221 w 222"/>
              <a:gd name="T9" fmla="*/ 166 h 400"/>
              <a:gd name="T10" fmla="*/ 221 w 222"/>
              <a:gd name="T11" fmla="*/ 399 h 400"/>
              <a:gd name="T12" fmla="*/ 0 w 222"/>
              <a:gd name="T13" fmla="*/ 399 h 4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22"/>
              <a:gd name="T22" fmla="*/ 0 h 400"/>
              <a:gd name="T23" fmla="*/ 222 w 222"/>
              <a:gd name="T24" fmla="*/ 400 h 4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22" h="400">
                <a:moveTo>
                  <a:pt x="0" y="399"/>
                </a:moveTo>
                <a:lnTo>
                  <a:pt x="0" y="151"/>
                </a:lnTo>
                <a:lnTo>
                  <a:pt x="0" y="0"/>
                </a:lnTo>
                <a:lnTo>
                  <a:pt x="221" y="0"/>
                </a:lnTo>
                <a:lnTo>
                  <a:pt x="221" y="166"/>
                </a:lnTo>
                <a:lnTo>
                  <a:pt x="221" y="399"/>
                </a:lnTo>
                <a:lnTo>
                  <a:pt x="0" y="399"/>
                </a:lnTo>
              </a:path>
            </a:pathLst>
          </a:custGeom>
          <a:solidFill>
            <a:srgbClr val="0033CC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137" name="Grayson"/>
          <p:cNvSpPr>
            <a:spLocks/>
          </p:cNvSpPr>
          <p:nvPr/>
        </p:nvSpPr>
        <p:spPr bwMode="auto">
          <a:xfrm>
            <a:off x="5119689" y="3525839"/>
            <a:ext cx="676275" cy="446087"/>
          </a:xfrm>
          <a:custGeom>
            <a:avLst/>
            <a:gdLst>
              <a:gd name="T0" fmla="*/ 58 w 426"/>
              <a:gd name="T1" fmla="*/ 32 h 281"/>
              <a:gd name="T2" fmla="*/ 89 w 426"/>
              <a:gd name="T3" fmla="*/ 32 h 281"/>
              <a:gd name="T4" fmla="*/ 89 w 426"/>
              <a:gd name="T5" fmla="*/ 16 h 281"/>
              <a:gd name="T6" fmla="*/ 108 w 426"/>
              <a:gd name="T7" fmla="*/ 0 h 281"/>
              <a:gd name="T8" fmla="*/ 108 w 426"/>
              <a:gd name="T9" fmla="*/ 32 h 281"/>
              <a:gd name="T10" fmla="*/ 120 w 426"/>
              <a:gd name="T11" fmla="*/ 16 h 281"/>
              <a:gd name="T12" fmla="*/ 128 w 426"/>
              <a:gd name="T13" fmla="*/ 32 h 281"/>
              <a:gd name="T14" fmla="*/ 139 w 426"/>
              <a:gd name="T15" fmla="*/ 32 h 281"/>
              <a:gd name="T16" fmla="*/ 128 w 426"/>
              <a:gd name="T17" fmla="*/ 42 h 281"/>
              <a:gd name="T18" fmla="*/ 147 w 426"/>
              <a:gd name="T19" fmla="*/ 42 h 281"/>
              <a:gd name="T20" fmla="*/ 166 w 426"/>
              <a:gd name="T21" fmla="*/ 58 h 281"/>
              <a:gd name="T22" fmla="*/ 186 w 426"/>
              <a:gd name="T23" fmla="*/ 58 h 281"/>
              <a:gd name="T24" fmla="*/ 186 w 426"/>
              <a:gd name="T25" fmla="*/ 69 h 281"/>
              <a:gd name="T26" fmla="*/ 197 w 426"/>
              <a:gd name="T27" fmla="*/ 58 h 281"/>
              <a:gd name="T28" fmla="*/ 209 w 426"/>
              <a:gd name="T29" fmla="*/ 58 h 281"/>
              <a:gd name="T30" fmla="*/ 216 w 426"/>
              <a:gd name="T31" fmla="*/ 32 h 281"/>
              <a:gd name="T32" fmla="*/ 228 w 426"/>
              <a:gd name="T33" fmla="*/ 42 h 281"/>
              <a:gd name="T34" fmla="*/ 236 w 426"/>
              <a:gd name="T35" fmla="*/ 32 h 281"/>
              <a:gd name="T36" fmla="*/ 247 w 426"/>
              <a:gd name="T37" fmla="*/ 42 h 281"/>
              <a:gd name="T38" fmla="*/ 255 w 426"/>
              <a:gd name="T39" fmla="*/ 32 h 281"/>
              <a:gd name="T40" fmla="*/ 267 w 426"/>
              <a:gd name="T41" fmla="*/ 42 h 281"/>
              <a:gd name="T42" fmla="*/ 275 w 426"/>
              <a:gd name="T43" fmla="*/ 32 h 281"/>
              <a:gd name="T44" fmla="*/ 286 w 426"/>
              <a:gd name="T45" fmla="*/ 58 h 281"/>
              <a:gd name="T46" fmla="*/ 306 w 426"/>
              <a:gd name="T47" fmla="*/ 58 h 281"/>
              <a:gd name="T48" fmla="*/ 325 w 426"/>
              <a:gd name="T49" fmla="*/ 69 h 281"/>
              <a:gd name="T50" fmla="*/ 325 w 426"/>
              <a:gd name="T51" fmla="*/ 58 h 281"/>
              <a:gd name="T52" fmla="*/ 344 w 426"/>
              <a:gd name="T53" fmla="*/ 69 h 281"/>
              <a:gd name="T54" fmla="*/ 364 w 426"/>
              <a:gd name="T55" fmla="*/ 58 h 281"/>
              <a:gd name="T56" fmla="*/ 406 w 426"/>
              <a:gd name="T57" fmla="*/ 112 h 281"/>
              <a:gd name="T58" fmla="*/ 394 w 426"/>
              <a:gd name="T59" fmla="*/ 156 h 281"/>
              <a:gd name="T60" fmla="*/ 406 w 426"/>
              <a:gd name="T61" fmla="*/ 167 h 281"/>
              <a:gd name="T62" fmla="*/ 406 w 426"/>
              <a:gd name="T63" fmla="*/ 209 h 281"/>
              <a:gd name="T64" fmla="*/ 425 w 426"/>
              <a:gd name="T65" fmla="*/ 220 h 281"/>
              <a:gd name="T66" fmla="*/ 414 w 426"/>
              <a:gd name="T67" fmla="*/ 220 h 281"/>
              <a:gd name="T68" fmla="*/ 406 w 426"/>
              <a:gd name="T69" fmla="*/ 220 h 281"/>
              <a:gd name="T70" fmla="*/ 394 w 426"/>
              <a:gd name="T71" fmla="*/ 220 h 281"/>
              <a:gd name="T72" fmla="*/ 394 w 426"/>
              <a:gd name="T73" fmla="*/ 252 h 281"/>
              <a:gd name="T74" fmla="*/ 386 w 426"/>
              <a:gd name="T75" fmla="*/ 280 h 281"/>
              <a:gd name="T76" fmla="*/ 386 w 426"/>
              <a:gd name="T77" fmla="*/ 263 h 281"/>
              <a:gd name="T78" fmla="*/ 364 w 426"/>
              <a:gd name="T79" fmla="*/ 263 h 281"/>
              <a:gd name="T80" fmla="*/ 375 w 426"/>
              <a:gd name="T81" fmla="*/ 280 h 281"/>
              <a:gd name="T82" fmla="*/ 364 w 426"/>
              <a:gd name="T83" fmla="*/ 280 h 281"/>
              <a:gd name="T84" fmla="*/ 364 w 426"/>
              <a:gd name="T85" fmla="*/ 263 h 281"/>
              <a:gd name="T86" fmla="*/ 356 w 426"/>
              <a:gd name="T87" fmla="*/ 280 h 281"/>
              <a:gd name="T88" fmla="*/ 344 w 426"/>
              <a:gd name="T89" fmla="*/ 263 h 281"/>
              <a:gd name="T90" fmla="*/ 337 w 426"/>
              <a:gd name="T91" fmla="*/ 280 h 281"/>
              <a:gd name="T92" fmla="*/ 128 w 426"/>
              <a:gd name="T93" fmla="*/ 280 h 281"/>
              <a:gd name="T94" fmla="*/ 120 w 426"/>
              <a:gd name="T95" fmla="*/ 252 h 281"/>
              <a:gd name="T96" fmla="*/ 31 w 426"/>
              <a:gd name="T97" fmla="*/ 220 h 281"/>
              <a:gd name="T98" fmla="*/ 0 w 426"/>
              <a:gd name="T99" fmla="*/ 86 h 281"/>
              <a:gd name="T100" fmla="*/ 31 w 426"/>
              <a:gd name="T101" fmla="*/ 58 h 281"/>
              <a:gd name="T102" fmla="*/ 50 w 426"/>
              <a:gd name="T103" fmla="*/ 86 h 281"/>
              <a:gd name="T104" fmla="*/ 58 w 426"/>
              <a:gd name="T105" fmla="*/ 86 h 281"/>
              <a:gd name="T106" fmla="*/ 50 w 426"/>
              <a:gd name="T107" fmla="*/ 58 h 281"/>
              <a:gd name="T108" fmla="*/ 58 w 426"/>
              <a:gd name="T109" fmla="*/ 32 h 281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426"/>
              <a:gd name="T166" fmla="*/ 0 h 281"/>
              <a:gd name="T167" fmla="*/ 426 w 426"/>
              <a:gd name="T168" fmla="*/ 281 h 281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426" h="281">
                <a:moveTo>
                  <a:pt x="58" y="32"/>
                </a:moveTo>
                <a:lnTo>
                  <a:pt x="89" y="32"/>
                </a:lnTo>
                <a:lnTo>
                  <a:pt x="89" y="16"/>
                </a:lnTo>
                <a:lnTo>
                  <a:pt x="108" y="0"/>
                </a:lnTo>
                <a:lnTo>
                  <a:pt x="108" y="32"/>
                </a:lnTo>
                <a:lnTo>
                  <a:pt x="120" y="16"/>
                </a:lnTo>
                <a:lnTo>
                  <a:pt x="128" y="32"/>
                </a:lnTo>
                <a:lnTo>
                  <a:pt x="139" y="32"/>
                </a:lnTo>
                <a:lnTo>
                  <a:pt x="128" y="42"/>
                </a:lnTo>
                <a:lnTo>
                  <a:pt x="147" y="42"/>
                </a:lnTo>
                <a:lnTo>
                  <a:pt x="166" y="58"/>
                </a:lnTo>
                <a:lnTo>
                  <a:pt x="186" y="58"/>
                </a:lnTo>
                <a:lnTo>
                  <a:pt x="186" y="69"/>
                </a:lnTo>
                <a:lnTo>
                  <a:pt x="197" y="58"/>
                </a:lnTo>
                <a:lnTo>
                  <a:pt x="209" y="58"/>
                </a:lnTo>
                <a:lnTo>
                  <a:pt x="216" y="32"/>
                </a:lnTo>
                <a:lnTo>
                  <a:pt x="228" y="42"/>
                </a:lnTo>
                <a:lnTo>
                  <a:pt x="236" y="32"/>
                </a:lnTo>
                <a:lnTo>
                  <a:pt x="247" y="42"/>
                </a:lnTo>
                <a:lnTo>
                  <a:pt x="255" y="32"/>
                </a:lnTo>
                <a:lnTo>
                  <a:pt x="267" y="42"/>
                </a:lnTo>
                <a:lnTo>
                  <a:pt x="275" y="32"/>
                </a:lnTo>
                <a:lnTo>
                  <a:pt x="286" y="58"/>
                </a:lnTo>
                <a:lnTo>
                  <a:pt x="306" y="58"/>
                </a:lnTo>
                <a:lnTo>
                  <a:pt x="325" y="69"/>
                </a:lnTo>
                <a:lnTo>
                  <a:pt x="325" y="58"/>
                </a:lnTo>
                <a:lnTo>
                  <a:pt x="344" y="69"/>
                </a:lnTo>
                <a:lnTo>
                  <a:pt x="364" y="58"/>
                </a:lnTo>
                <a:lnTo>
                  <a:pt x="406" y="112"/>
                </a:lnTo>
                <a:lnTo>
                  <a:pt x="394" y="156"/>
                </a:lnTo>
                <a:lnTo>
                  <a:pt x="406" y="167"/>
                </a:lnTo>
                <a:lnTo>
                  <a:pt x="406" y="209"/>
                </a:lnTo>
                <a:lnTo>
                  <a:pt x="425" y="220"/>
                </a:lnTo>
                <a:lnTo>
                  <a:pt x="414" y="220"/>
                </a:lnTo>
                <a:lnTo>
                  <a:pt x="406" y="220"/>
                </a:lnTo>
                <a:lnTo>
                  <a:pt x="394" y="220"/>
                </a:lnTo>
                <a:lnTo>
                  <a:pt x="394" y="252"/>
                </a:lnTo>
                <a:lnTo>
                  <a:pt x="386" y="280"/>
                </a:lnTo>
                <a:lnTo>
                  <a:pt x="386" y="263"/>
                </a:lnTo>
                <a:lnTo>
                  <a:pt x="364" y="263"/>
                </a:lnTo>
                <a:lnTo>
                  <a:pt x="375" y="280"/>
                </a:lnTo>
                <a:lnTo>
                  <a:pt x="364" y="280"/>
                </a:lnTo>
                <a:lnTo>
                  <a:pt x="364" y="263"/>
                </a:lnTo>
                <a:lnTo>
                  <a:pt x="356" y="280"/>
                </a:lnTo>
                <a:lnTo>
                  <a:pt x="344" y="263"/>
                </a:lnTo>
                <a:lnTo>
                  <a:pt x="337" y="280"/>
                </a:lnTo>
                <a:lnTo>
                  <a:pt x="128" y="280"/>
                </a:lnTo>
                <a:lnTo>
                  <a:pt x="120" y="252"/>
                </a:lnTo>
                <a:lnTo>
                  <a:pt x="31" y="220"/>
                </a:lnTo>
                <a:lnTo>
                  <a:pt x="0" y="86"/>
                </a:lnTo>
                <a:lnTo>
                  <a:pt x="31" y="58"/>
                </a:lnTo>
                <a:lnTo>
                  <a:pt x="50" y="86"/>
                </a:lnTo>
                <a:lnTo>
                  <a:pt x="58" y="86"/>
                </a:lnTo>
                <a:lnTo>
                  <a:pt x="50" y="58"/>
                </a:lnTo>
                <a:lnTo>
                  <a:pt x="58" y="32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141" name="Greenup"/>
          <p:cNvSpPr>
            <a:spLocks/>
          </p:cNvSpPr>
          <p:nvPr/>
        </p:nvSpPr>
        <p:spPr bwMode="auto">
          <a:xfrm>
            <a:off x="8778876" y="1890714"/>
            <a:ext cx="530225" cy="549275"/>
          </a:xfrm>
          <a:custGeom>
            <a:avLst/>
            <a:gdLst>
              <a:gd name="T0" fmla="*/ 128 w 334"/>
              <a:gd name="T1" fmla="*/ 27 h 346"/>
              <a:gd name="T2" fmla="*/ 178 w 334"/>
              <a:gd name="T3" fmla="*/ 0 h 346"/>
              <a:gd name="T4" fmla="*/ 198 w 334"/>
              <a:gd name="T5" fmla="*/ 0 h 346"/>
              <a:gd name="T6" fmla="*/ 217 w 334"/>
              <a:gd name="T7" fmla="*/ 151 h 346"/>
              <a:gd name="T8" fmla="*/ 244 w 334"/>
              <a:gd name="T9" fmla="*/ 178 h 346"/>
              <a:gd name="T10" fmla="*/ 294 w 334"/>
              <a:gd name="T11" fmla="*/ 178 h 346"/>
              <a:gd name="T12" fmla="*/ 333 w 334"/>
              <a:gd name="T13" fmla="*/ 231 h 346"/>
              <a:gd name="T14" fmla="*/ 267 w 334"/>
              <a:gd name="T15" fmla="*/ 285 h 346"/>
              <a:gd name="T16" fmla="*/ 225 w 334"/>
              <a:gd name="T17" fmla="*/ 345 h 346"/>
              <a:gd name="T18" fmla="*/ 167 w 334"/>
              <a:gd name="T19" fmla="*/ 329 h 346"/>
              <a:gd name="T20" fmla="*/ 128 w 334"/>
              <a:gd name="T21" fmla="*/ 329 h 346"/>
              <a:gd name="T22" fmla="*/ 78 w 334"/>
              <a:gd name="T23" fmla="*/ 259 h 346"/>
              <a:gd name="T24" fmla="*/ 0 w 334"/>
              <a:gd name="T25" fmla="*/ 231 h 346"/>
              <a:gd name="T26" fmla="*/ 59 w 334"/>
              <a:gd name="T27" fmla="*/ 151 h 346"/>
              <a:gd name="T28" fmla="*/ 59 w 334"/>
              <a:gd name="T29" fmla="*/ 108 h 346"/>
              <a:gd name="T30" fmla="*/ 97 w 334"/>
              <a:gd name="T31" fmla="*/ 65 h 346"/>
              <a:gd name="T32" fmla="*/ 90 w 334"/>
              <a:gd name="T33" fmla="*/ 27 h 346"/>
              <a:gd name="T34" fmla="*/ 128 w 334"/>
              <a:gd name="T35" fmla="*/ 27 h 34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334"/>
              <a:gd name="T55" fmla="*/ 0 h 346"/>
              <a:gd name="T56" fmla="*/ 334 w 334"/>
              <a:gd name="T57" fmla="*/ 346 h 34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334" h="346">
                <a:moveTo>
                  <a:pt x="128" y="27"/>
                </a:moveTo>
                <a:lnTo>
                  <a:pt x="178" y="0"/>
                </a:lnTo>
                <a:lnTo>
                  <a:pt x="198" y="0"/>
                </a:lnTo>
                <a:lnTo>
                  <a:pt x="217" y="151"/>
                </a:lnTo>
                <a:lnTo>
                  <a:pt x="244" y="178"/>
                </a:lnTo>
                <a:lnTo>
                  <a:pt x="294" y="178"/>
                </a:lnTo>
                <a:lnTo>
                  <a:pt x="333" y="231"/>
                </a:lnTo>
                <a:lnTo>
                  <a:pt x="267" y="285"/>
                </a:lnTo>
                <a:lnTo>
                  <a:pt x="225" y="345"/>
                </a:lnTo>
                <a:lnTo>
                  <a:pt x="167" y="329"/>
                </a:lnTo>
                <a:lnTo>
                  <a:pt x="128" y="329"/>
                </a:lnTo>
                <a:lnTo>
                  <a:pt x="78" y="259"/>
                </a:lnTo>
                <a:lnTo>
                  <a:pt x="0" y="231"/>
                </a:lnTo>
                <a:lnTo>
                  <a:pt x="59" y="151"/>
                </a:lnTo>
                <a:lnTo>
                  <a:pt x="59" y="108"/>
                </a:lnTo>
                <a:lnTo>
                  <a:pt x="97" y="65"/>
                </a:lnTo>
                <a:lnTo>
                  <a:pt x="90" y="27"/>
                </a:lnTo>
                <a:lnTo>
                  <a:pt x="128" y="27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143" name="Hancock"/>
          <p:cNvSpPr>
            <a:spLocks/>
          </p:cNvSpPr>
          <p:nvPr/>
        </p:nvSpPr>
        <p:spPr bwMode="auto">
          <a:xfrm>
            <a:off x="4787900" y="3001963"/>
            <a:ext cx="382588" cy="481012"/>
          </a:xfrm>
          <a:custGeom>
            <a:avLst/>
            <a:gdLst>
              <a:gd name="T0" fmla="*/ 39 w 241"/>
              <a:gd name="T1" fmla="*/ 44 h 303"/>
              <a:gd name="T2" fmla="*/ 81 w 241"/>
              <a:gd name="T3" fmla="*/ 0 h 303"/>
              <a:gd name="T4" fmla="*/ 109 w 241"/>
              <a:gd name="T5" fmla="*/ 0 h 303"/>
              <a:gd name="T6" fmla="*/ 128 w 241"/>
              <a:gd name="T7" fmla="*/ 0 h 303"/>
              <a:gd name="T8" fmla="*/ 159 w 241"/>
              <a:gd name="T9" fmla="*/ 81 h 303"/>
              <a:gd name="T10" fmla="*/ 198 w 241"/>
              <a:gd name="T11" fmla="*/ 70 h 303"/>
              <a:gd name="T12" fmla="*/ 217 w 241"/>
              <a:gd name="T13" fmla="*/ 81 h 303"/>
              <a:gd name="T14" fmla="*/ 217 w 241"/>
              <a:gd name="T15" fmla="*/ 141 h 303"/>
              <a:gd name="T16" fmla="*/ 198 w 241"/>
              <a:gd name="T17" fmla="*/ 179 h 303"/>
              <a:gd name="T18" fmla="*/ 240 w 241"/>
              <a:gd name="T19" fmla="*/ 302 h 303"/>
              <a:gd name="T20" fmla="*/ 228 w 241"/>
              <a:gd name="T21" fmla="*/ 302 h 303"/>
              <a:gd name="T22" fmla="*/ 101 w 241"/>
              <a:gd name="T23" fmla="*/ 238 h 303"/>
              <a:gd name="T24" fmla="*/ 109 w 241"/>
              <a:gd name="T25" fmla="*/ 179 h 303"/>
              <a:gd name="T26" fmla="*/ 81 w 241"/>
              <a:gd name="T27" fmla="*/ 141 h 303"/>
              <a:gd name="T28" fmla="*/ 51 w 241"/>
              <a:gd name="T29" fmla="*/ 141 h 303"/>
              <a:gd name="T30" fmla="*/ 62 w 241"/>
              <a:gd name="T31" fmla="*/ 98 h 303"/>
              <a:gd name="T32" fmla="*/ 31 w 241"/>
              <a:gd name="T33" fmla="*/ 81 h 303"/>
              <a:gd name="T34" fmla="*/ 0 w 241"/>
              <a:gd name="T35" fmla="*/ 81 h 303"/>
              <a:gd name="T36" fmla="*/ 0 w 241"/>
              <a:gd name="T37" fmla="*/ 55 h 303"/>
              <a:gd name="T38" fmla="*/ 39 w 241"/>
              <a:gd name="T39" fmla="*/ 44 h 303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41"/>
              <a:gd name="T61" fmla="*/ 0 h 303"/>
              <a:gd name="T62" fmla="*/ 241 w 241"/>
              <a:gd name="T63" fmla="*/ 303 h 303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41" h="303">
                <a:moveTo>
                  <a:pt x="39" y="44"/>
                </a:moveTo>
                <a:lnTo>
                  <a:pt x="81" y="0"/>
                </a:lnTo>
                <a:lnTo>
                  <a:pt x="109" y="0"/>
                </a:lnTo>
                <a:lnTo>
                  <a:pt x="128" y="0"/>
                </a:lnTo>
                <a:lnTo>
                  <a:pt x="159" y="81"/>
                </a:lnTo>
                <a:lnTo>
                  <a:pt x="198" y="70"/>
                </a:lnTo>
                <a:lnTo>
                  <a:pt x="217" y="81"/>
                </a:lnTo>
                <a:lnTo>
                  <a:pt x="217" y="141"/>
                </a:lnTo>
                <a:lnTo>
                  <a:pt x="198" y="179"/>
                </a:lnTo>
                <a:lnTo>
                  <a:pt x="240" y="302"/>
                </a:lnTo>
                <a:lnTo>
                  <a:pt x="228" y="302"/>
                </a:lnTo>
                <a:lnTo>
                  <a:pt x="101" y="238"/>
                </a:lnTo>
                <a:lnTo>
                  <a:pt x="109" y="179"/>
                </a:lnTo>
                <a:lnTo>
                  <a:pt x="81" y="141"/>
                </a:lnTo>
                <a:lnTo>
                  <a:pt x="51" y="141"/>
                </a:lnTo>
                <a:lnTo>
                  <a:pt x="62" y="98"/>
                </a:lnTo>
                <a:lnTo>
                  <a:pt x="31" y="81"/>
                </a:lnTo>
                <a:lnTo>
                  <a:pt x="0" y="81"/>
                </a:lnTo>
                <a:lnTo>
                  <a:pt x="0" y="55"/>
                </a:lnTo>
                <a:lnTo>
                  <a:pt x="39" y="44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145" name="Hardin"/>
          <p:cNvSpPr>
            <a:spLocks/>
          </p:cNvSpPr>
          <p:nvPr/>
        </p:nvSpPr>
        <p:spPr bwMode="auto">
          <a:xfrm>
            <a:off x="5524500" y="2986088"/>
            <a:ext cx="615950" cy="804862"/>
          </a:xfrm>
          <a:custGeom>
            <a:avLst/>
            <a:gdLst>
              <a:gd name="T0" fmla="*/ 221 w 388"/>
              <a:gd name="T1" fmla="*/ 0 h 507"/>
              <a:gd name="T2" fmla="*/ 229 w 388"/>
              <a:gd name="T3" fmla="*/ 11 h 507"/>
              <a:gd name="T4" fmla="*/ 248 w 388"/>
              <a:gd name="T5" fmla="*/ 11 h 507"/>
              <a:gd name="T6" fmla="*/ 248 w 388"/>
              <a:gd name="T7" fmla="*/ 54 h 507"/>
              <a:gd name="T8" fmla="*/ 279 w 388"/>
              <a:gd name="T9" fmla="*/ 54 h 507"/>
              <a:gd name="T10" fmla="*/ 287 w 388"/>
              <a:gd name="T11" fmla="*/ 81 h 507"/>
              <a:gd name="T12" fmla="*/ 310 w 388"/>
              <a:gd name="T13" fmla="*/ 108 h 507"/>
              <a:gd name="T14" fmla="*/ 287 w 388"/>
              <a:gd name="T15" fmla="*/ 108 h 507"/>
              <a:gd name="T16" fmla="*/ 310 w 388"/>
              <a:gd name="T17" fmla="*/ 135 h 507"/>
              <a:gd name="T18" fmla="*/ 337 w 388"/>
              <a:gd name="T19" fmla="*/ 151 h 507"/>
              <a:gd name="T20" fmla="*/ 356 w 388"/>
              <a:gd name="T21" fmla="*/ 177 h 507"/>
              <a:gd name="T22" fmla="*/ 356 w 388"/>
              <a:gd name="T23" fmla="*/ 205 h 507"/>
              <a:gd name="T24" fmla="*/ 387 w 388"/>
              <a:gd name="T25" fmla="*/ 231 h 507"/>
              <a:gd name="T26" fmla="*/ 387 w 388"/>
              <a:gd name="T27" fmla="*/ 248 h 507"/>
              <a:gd name="T28" fmla="*/ 348 w 388"/>
              <a:gd name="T29" fmla="*/ 312 h 507"/>
              <a:gd name="T30" fmla="*/ 318 w 388"/>
              <a:gd name="T31" fmla="*/ 340 h 507"/>
              <a:gd name="T32" fmla="*/ 298 w 388"/>
              <a:gd name="T33" fmla="*/ 398 h 507"/>
              <a:gd name="T34" fmla="*/ 267 w 388"/>
              <a:gd name="T35" fmla="*/ 425 h 507"/>
              <a:gd name="T36" fmla="*/ 248 w 388"/>
              <a:gd name="T37" fmla="*/ 506 h 507"/>
              <a:gd name="T38" fmla="*/ 151 w 388"/>
              <a:gd name="T39" fmla="*/ 506 h 507"/>
              <a:gd name="T40" fmla="*/ 139 w 388"/>
              <a:gd name="T41" fmla="*/ 495 h 507"/>
              <a:gd name="T42" fmla="*/ 151 w 388"/>
              <a:gd name="T43" fmla="*/ 452 h 507"/>
              <a:gd name="T44" fmla="*/ 109 w 388"/>
              <a:gd name="T45" fmla="*/ 398 h 507"/>
              <a:gd name="T46" fmla="*/ 89 w 388"/>
              <a:gd name="T47" fmla="*/ 409 h 507"/>
              <a:gd name="T48" fmla="*/ 70 w 388"/>
              <a:gd name="T49" fmla="*/ 398 h 507"/>
              <a:gd name="T50" fmla="*/ 70 w 388"/>
              <a:gd name="T51" fmla="*/ 409 h 507"/>
              <a:gd name="T52" fmla="*/ 51 w 388"/>
              <a:gd name="T53" fmla="*/ 398 h 507"/>
              <a:gd name="T54" fmla="*/ 31 w 388"/>
              <a:gd name="T55" fmla="*/ 398 h 507"/>
              <a:gd name="T56" fmla="*/ 20 w 388"/>
              <a:gd name="T57" fmla="*/ 371 h 507"/>
              <a:gd name="T58" fmla="*/ 12 w 388"/>
              <a:gd name="T59" fmla="*/ 382 h 507"/>
              <a:gd name="T60" fmla="*/ 0 w 388"/>
              <a:gd name="T61" fmla="*/ 371 h 507"/>
              <a:gd name="T62" fmla="*/ 82 w 388"/>
              <a:gd name="T63" fmla="*/ 189 h 507"/>
              <a:gd name="T64" fmla="*/ 178 w 388"/>
              <a:gd name="T65" fmla="*/ 177 h 507"/>
              <a:gd name="T66" fmla="*/ 197 w 388"/>
              <a:gd name="T67" fmla="*/ 124 h 507"/>
              <a:gd name="T68" fmla="*/ 190 w 388"/>
              <a:gd name="T69" fmla="*/ 11 h 507"/>
              <a:gd name="T70" fmla="*/ 221 w 388"/>
              <a:gd name="T71" fmla="*/ 0 h 507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388"/>
              <a:gd name="T109" fmla="*/ 0 h 507"/>
              <a:gd name="T110" fmla="*/ 388 w 388"/>
              <a:gd name="T111" fmla="*/ 507 h 507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388" h="507">
                <a:moveTo>
                  <a:pt x="221" y="0"/>
                </a:moveTo>
                <a:lnTo>
                  <a:pt x="229" y="11"/>
                </a:lnTo>
                <a:lnTo>
                  <a:pt x="248" y="11"/>
                </a:lnTo>
                <a:lnTo>
                  <a:pt x="248" y="54"/>
                </a:lnTo>
                <a:lnTo>
                  <a:pt x="279" y="54"/>
                </a:lnTo>
                <a:lnTo>
                  <a:pt x="287" y="81"/>
                </a:lnTo>
                <a:lnTo>
                  <a:pt x="310" y="108"/>
                </a:lnTo>
                <a:lnTo>
                  <a:pt x="287" y="108"/>
                </a:lnTo>
                <a:lnTo>
                  <a:pt x="310" y="135"/>
                </a:lnTo>
                <a:lnTo>
                  <a:pt x="337" y="151"/>
                </a:lnTo>
                <a:lnTo>
                  <a:pt x="356" y="177"/>
                </a:lnTo>
                <a:lnTo>
                  <a:pt x="356" y="205"/>
                </a:lnTo>
                <a:lnTo>
                  <a:pt x="387" y="231"/>
                </a:lnTo>
                <a:lnTo>
                  <a:pt x="387" y="248"/>
                </a:lnTo>
                <a:lnTo>
                  <a:pt x="348" y="312"/>
                </a:lnTo>
                <a:lnTo>
                  <a:pt x="318" y="340"/>
                </a:lnTo>
                <a:lnTo>
                  <a:pt x="298" y="398"/>
                </a:lnTo>
                <a:lnTo>
                  <a:pt x="267" y="425"/>
                </a:lnTo>
                <a:lnTo>
                  <a:pt x="248" y="506"/>
                </a:lnTo>
                <a:lnTo>
                  <a:pt x="151" y="506"/>
                </a:lnTo>
                <a:lnTo>
                  <a:pt x="139" y="495"/>
                </a:lnTo>
                <a:lnTo>
                  <a:pt x="151" y="452"/>
                </a:lnTo>
                <a:lnTo>
                  <a:pt x="109" y="398"/>
                </a:lnTo>
                <a:lnTo>
                  <a:pt x="89" y="409"/>
                </a:lnTo>
                <a:lnTo>
                  <a:pt x="70" y="398"/>
                </a:lnTo>
                <a:lnTo>
                  <a:pt x="70" y="409"/>
                </a:lnTo>
                <a:lnTo>
                  <a:pt x="51" y="398"/>
                </a:lnTo>
                <a:lnTo>
                  <a:pt x="31" y="398"/>
                </a:lnTo>
                <a:lnTo>
                  <a:pt x="20" y="371"/>
                </a:lnTo>
                <a:lnTo>
                  <a:pt x="12" y="382"/>
                </a:lnTo>
                <a:lnTo>
                  <a:pt x="0" y="371"/>
                </a:lnTo>
                <a:lnTo>
                  <a:pt x="82" y="189"/>
                </a:lnTo>
                <a:lnTo>
                  <a:pt x="178" y="177"/>
                </a:lnTo>
                <a:lnTo>
                  <a:pt x="197" y="124"/>
                </a:lnTo>
                <a:lnTo>
                  <a:pt x="190" y="11"/>
                </a:lnTo>
                <a:lnTo>
                  <a:pt x="221" y="0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147" name="Harlan"/>
          <p:cNvSpPr>
            <a:spLocks/>
          </p:cNvSpPr>
          <p:nvPr/>
        </p:nvSpPr>
        <p:spPr bwMode="auto">
          <a:xfrm>
            <a:off x="8418514" y="4405314"/>
            <a:ext cx="688975" cy="523875"/>
          </a:xfrm>
          <a:custGeom>
            <a:avLst/>
            <a:gdLst>
              <a:gd name="T0" fmla="*/ 433 w 434"/>
              <a:gd name="T1" fmla="*/ 81 h 330"/>
              <a:gd name="T2" fmla="*/ 425 w 434"/>
              <a:gd name="T3" fmla="*/ 124 h 330"/>
              <a:gd name="T4" fmla="*/ 337 w 434"/>
              <a:gd name="T5" fmla="*/ 167 h 330"/>
              <a:gd name="T6" fmla="*/ 286 w 434"/>
              <a:gd name="T7" fmla="*/ 167 h 330"/>
              <a:gd name="T8" fmla="*/ 247 w 434"/>
              <a:gd name="T9" fmla="*/ 221 h 330"/>
              <a:gd name="T10" fmla="*/ 247 w 434"/>
              <a:gd name="T11" fmla="*/ 259 h 330"/>
              <a:gd name="T12" fmla="*/ 205 w 434"/>
              <a:gd name="T13" fmla="*/ 275 h 330"/>
              <a:gd name="T14" fmla="*/ 109 w 434"/>
              <a:gd name="T15" fmla="*/ 302 h 330"/>
              <a:gd name="T16" fmla="*/ 58 w 434"/>
              <a:gd name="T17" fmla="*/ 329 h 330"/>
              <a:gd name="T18" fmla="*/ 27 w 434"/>
              <a:gd name="T19" fmla="*/ 329 h 330"/>
              <a:gd name="T20" fmla="*/ 38 w 434"/>
              <a:gd name="T21" fmla="*/ 302 h 330"/>
              <a:gd name="T22" fmla="*/ 8 w 434"/>
              <a:gd name="T23" fmla="*/ 275 h 330"/>
              <a:gd name="T24" fmla="*/ 19 w 434"/>
              <a:gd name="T25" fmla="*/ 221 h 330"/>
              <a:gd name="T26" fmla="*/ 0 w 434"/>
              <a:gd name="T27" fmla="*/ 205 h 330"/>
              <a:gd name="T28" fmla="*/ 19 w 434"/>
              <a:gd name="T29" fmla="*/ 167 h 330"/>
              <a:gd name="T30" fmla="*/ 19 w 434"/>
              <a:gd name="T31" fmla="*/ 124 h 330"/>
              <a:gd name="T32" fmla="*/ 38 w 434"/>
              <a:gd name="T33" fmla="*/ 135 h 330"/>
              <a:gd name="T34" fmla="*/ 70 w 434"/>
              <a:gd name="T35" fmla="*/ 124 h 330"/>
              <a:gd name="T36" fmla="*/ 70 w 434"/>
              <a:gd name="T37" fmla="*/ 108 h 330"/>
              <a:gd name="T38" fmla="*/ 147 w 434"/>
              <a:gd name="T39" fmla="*/ 71 h 330"/>
              <a:gd name="T40" fmla="*/ 186 w 434"/>
              <a:gd name="T41" fmla="*/ 27 h 330"/>
              <a:gd name="T42" fmla="*/ 216 w 434"/>
              <a:gd name="T43" fmla="*/ 27 h 330"/>
              <a:gd name="T44" fmla="*/ 216 w 434"/>
              <a:gd name="T45" fmla="*/ 0 h 330"/>
              <a:gd name="T46" fmla="*/ 255 w 434"/>
              <a:gd name="T47" fmla="*/ 27 h 330"/>
              <a:gd name="T48" fmla="*/ 247 w 434"/>
              <a:gd name="T49" fmla="*/ 43 h 330"/>
              <a:gd name="T50" fmla="*/ 236 w 434"/>
              <a:gd name="T51" fmla="*/ 71 h 330"/>
              <a:gd name="T52" fmla="*/ 306 w 434"/>
              <a:gd name="T53" fmla="*/ 43 h 330"/>
              <a:gd name="T54" fmla="*/ 325 w 434"/>
              <a:gd name="T55" fmla="*/ 54 h 330"/>
              <a:gd name="T56" fmla="*/ 383 w 434"/>
              <a:gd name="T57" fmla="*/ 11 h 330"/>
              <a:gd name="T58" fmla="*/ 425 w 434"/>
              <a:gd name="T59" fmla="*/ 54 h 330"/>
              <a:gd name="T60" fmla="*/ 433 w 434"/>
              <a:gd name="T61" fmla="*/ 81 h 33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434"/>
              <a:gd name="T94" fmla="*/ 0 h 330"/>
              <a:gd name="T95" fmla="*/ 434 w 434"/>
              <a:gd name="T96" fmla="*/ 330 h 330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434" h="330">
                <a:moveTo>
                  <a:pt x="433" y="81"/>
                </a:moveTo>
                <a:lnTo>
                  <a:pt x="425" y="124"/>
                </a:lnTo>
                <a:lnTo>
                  <a:pt x="337" y="167"/>
                </a:lnTo>
                <a:lnTo>
                  <a:pt x="286" y="167"/>
                </a:lnTo>
                <a:lnTo>
                  <a:pt x="247" y="221"/>
                </a:lnTo>
                <a:lnTo>
                  <a:pt x="247" y="259"/>
                </a:lnTo>
                <a:lnTo>
                  <a:pt x="205" y="275"/>
                </a:lnTo>
                <a:lnTo>
                  <a:pt x="109" y="302"/>
                </a:lnTo>
                <a:lnTo>
                  <a:pt x="58" y="329"/>
                </a:lnTo>
                <a:lnTo>
                  <a:pt x="27" y="329"/>
                </a:lnTo>
                <a:lnTo>
                  <a:pt x="38" y="302"/>
                </a:lnTo>
                <a:lnTo>
                  <a:pt x="8" y="275"/>
                </a:lnTo>
                <a:lnTo>
                  <a:pt x="19" y="221"/>
                </a:lnTo>
                <a:lnTo>
                  <a:pt x="0" y="205"/>
                </a:lnTo>
                <a:lnTo>
                  <a:pt x="19" y="167"/>
                </a:lnTo>
                <a:lnTo>
                  <a:pt x="19" y="124"/>
                </a:lnTo>
                <a:lnTo>
                  <a:pt x="38" y="135"/>
                </a:lnTo>
                <a:lnTo>
                  <a:pt x="70" y="124"/>
                </a:lnTo>
                <a:lnTo>
                  <a:pt x="70" y="108"/>
                </a:lnTo>
                <a:lnTo>
                  <a:pt x="147" y="71"/>
                </a:lnTo>
                <a:lnTo>
                  <a:pt x="186" y="27"/>
                </a:lnTo>
                <a:lnTo>
                  <a:pt x="216" y="27"/>
                </a:lnTo>
                <a:lnTo>
                  <a:pt x="216" y="0"/>
                </a:lnTo>
                <a:lnTo>
                  <a:pt x="255" y="27"/>
                </a:lnTo>
                <a:lnTo>
                  <a:pt x="247" y="43"/>
                </a:lnTo>
                <a:lnTo>
                  <a:pt x="236" y="71"/>
                </a:lnTo>
                <a:lnTo>
                  <a:pt x="306" y="43"/>
                </a:lnTo>
                <a:lnTo>
                  <a:pt x="325" y="54"/>
                </a:lnTo>
                <a:lnTo>
                  <a:pt x="383" y="11"/>
                </a:lnTo>
                <a:lnTo>
                  <a:pt x="425" y="54"/>
                </a:lnTo>
                <a:lnTo>
                  <a:pt x="433" y="81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149" name="Harrison"/>
          <p:cNvSpPr>
            <a:spLocks/>
          </p:cNvSpPr>
          <p:nvPr/>
        </p:nvSpPr>
        <p:spPr bwMode="auto">
          <a:xfrm>
            <a:off x="7331076" y="2130426"/>
            <a:ext cx="474663" cy="454025"/>
          </a:xfrm>
          <a:custGeom>
            <a:avLst/>
            <a:gdLst>
              <a:gd name="T0" fmla="*/ 139 w 299"/>
              <a:gd name="T1" fmla="*/ 274 h 286"/>
              <a:gd name="T2" fmla="*/ 119 w 299"/>
              <a:gd name="T3" fmla="*/ 274 h 286"/>
              <a:gd name="T4" fmla="*/ 119 w 299"/>
              <a:gd name="T5" fmla="*/ 285 h 286"/>
              <a:gd name="T6" fmla="*/ 69 w 299"/>
              <a:gd name="T7" fmla="*/ 274 h 286"/>
              <a:gd name="T8" fmla="*/ 62 w 299"/>
              <a:gd name="T9" fmla="*/ 194 h 286"/>
              <a:gd name="T10" fmla="*/ 19 w 299"/>
              <a:gd name="T11" fmla="*/ 151 h 286"/>
              <a:gd name="T12" fmla="*/ 0 w 299"/>
              <a:gd name="T13" fmla="*/ 80 h 286"/>
              <a:gd name="T14" fmla="*/ 42 w 299"/>
              <a:gd name="T15" fmla="*/ 80 h 286"/>
              <a:gd name="T16" fmla="*/ 50 w 299"/>
              <a:gd name="T17" fmla="*/ 38 h 286"/>
              <a:gd name="T18" fmla="*/ 62 w 299"/>
              <a:gd name="T19" fmla="*/ 53 h 286"/>
              <a:gd name="T20" fmla="*/ 81 w 299"/>
              <a:gd name="T21" fmla="*/ 38 h 286"/>
              <a:gd name="T22" fmla="*/ 89 w 299"/>
              <a:gd name="T23" fmla="*/ 27 h 286"/>
              <a:gd name="T24" fmla="*/ 228 w 299"/>
              <a:gd name="T25" fmla="*/ 0 h 286"/>
              <a:gd name="T26" fmla="*/ 220 w 299"/>
              <a:gd name="T27" fmla="*/ 27 h 286"/>
              <a:gd name="T28" fmla="*/ 259 w 299"/>
              <a:gd name="T29" fmla="*/ 27 h 286"/>
              <a:gd name="T30" fmla="*/ 240 w 299"/>
              <a:gd name="T31" fmla="*/ 80 h 286"/>
              <a:gd name="T32" fmla="*/ 259 w 299"/>
              <a:gd name="T33" fmla="*/ 80 h 286"/>
              <a:gd name="T34" fmla="*/ 247 w 299"/>
              <a:gd name="T35" fmla="*/ 97 h 286"/>
              <a:gd name="T36" fmla="*/ 259 w 299"/>
              <a:gd name="T37" fmla="*/ 97 h 286"/>
              <a:gd name="T38" fmla="*/ 267 w 299"/>
              <a:gd name="T39" fmla="*/ 108 h 286"/>
              <a:gd name="T40" fmla="*/ 278 w 299"/>
              <a:gd name="T41" fmla="*/ 97 h 286"/>
              <a:gd name="T42" fmla="*/ 298 w 299"/>
              <a:gd name="T43" fmla="*/ 124 h 286"/>
              <a:gd name="T44" fmla="*/ 240 w 299"/>
              <a:gd name="T45" fmla="*/ 194 h 286"/>
              <a:gd name="T46" fmla="*/ 139 w 299"/>
              <a:gd name="T47" fmla="*/ 274 h 28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299"/>
              <a:gd name="T73" fmla="*/ 0 h 286"/>
              <a:gd name="T74" fmla="*/ 299 w 299"/>
              <a:gd name="T75" fmla="*/ 286 h 28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299" h="286">
                <a:moveTo>
                  <a:pt x="139" y="274"/>
                </a:moveTo>
                <a:lnTo>
                  <a:pt x="119" y="274"/>
                </a:lnTo>
                <a:lnTo>
                  <a:pt x="119" y="285"/>
                </a:lnTo>
                <a:lnTo>
                  <a:pt x="69" y="274"/>
                </a:lnTo>
                <a:lnTo>
                  <a:pt x="62" y="194"/>
                </a:lnTo>
                <a:lnTo>
                  <a:pt x="19" y="151"/>
                </a:lnTo>
                <a:lnTo>
                  <a:pt x="0" y="80"/>
                </a:lnTo>
                <a:lnTo>
                  <a:pt x="42" y="80"/>
                </a:lnTo>
                <a:lnTo>
                  <a:pt x="50" y="38"/>
                </a:lnTo>
                <a:lnTo>
                  <a:pt x="62" y="53"/>
                </a:lnTo>
                <a:lnTo>
                  <a:pt x="81" y="38"/>
                </a:lnTo>
                <a:lnTo>
                  <a:pt x="89" y="27"/>
                </a:lnTo>
                <a:lnTo>
                  <a:pt x="228" y="0"/>
                </a:lnTo>
                <a:lnTo>
                  <a:pt x="220" y="27"/>
                </a:lnTo>
                <a:lnTo>
                  <a:pt x="259" y="27"/>
                </a:lnTo>
                <a:lnTo>
                  <a:pt x="240" y="80"/>
                </a:lnTo>
                <a:lnTo>
                  <a:pt x="259" y="80"/>
                </a:lnTo>
                <a:lnTo>
                  <a:pt x="247" y="97"/>
                </a:lnTo>
                <a:lnTo>
                  <a:pt x="259" y="97"/>
                </a:lnTo>
                <a:lnTo>
                  <a:pt x="267" y="108"/>
                </a:lnTo>
                <a:lnTo>
                  <a:pt x="278" y="97"/>
                </a:lnTo>
                <a:lnTo>
                  <a:pt x="298" y="124"/>
                </a:lnTo>
                <a:lnTo>
                  <a:pt x="240" y="194"/>
                </a:lnTo>
                <a:lnTo>
                  <a:pt x="139" y="274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151" name="Hart"/>
          <p:cNvSpPr>
            <a:spLocks/>
          </p:cNvSpPr>
          <p:nvPr/>
        </p:nvSpPr>
        <p:spPr bwMode="auto">
          <a:xfrm>
            <a:off x="5654676" y="3789363"/>
            <a:ext cx="517525" cy="438150"/>
          </a:xfrm>
          <a:custGeom>
            <a:avLst/>
            <a:gdLst>
              <a:gd name="T0" fmla="*/ 166 w 326"/>
              <a:gd name="T1" fmla="*/ 275 h 276"/>
              <a:gd name="T2" fmla="*/ 69 w 326"/>
              <a:gd name="T3" fmla="*/ 264 h 276"/>
              <a:gd name="T4" fmla="*/ 69 w 326"/>
              <a:gd name="T5" fmla="*/ 221 h 276"/>
              <a:gd name="T6" fmla="*/ 0 w 326"/>
              <a:gd name="T7" fmla="*/ 113 h 276"/>
              <a:gd name="T8" fmla="*/ 8 w 326"/>
              <a:gd name="T9" fmla="*/ 97 h 276"/>
              <a:gd name="T10" fmla="*/ 19 w 326"/>
              <a:gd name="T11" fmla="*/ 113 h 276"/>
              <a:gd name="T12" fmla="*/ 27 w 326"/>
              <a:gd name="T13" fmla="*/ 97 h 276"/>
              <a:gd name="T14" fmla="*/ 27 w 326"/>
              <a:gd name="T15" fmla="*/ 113 h 276"/>
              <a:gd name="T16" fmla="*/ 38 w 326"/>
              <a:gd name="T17" fmla="*/ 113 h 276"/>
              <a:gd name="T18" fmla="*/ 27 w 326"/>
              <a:gd name="T19" fmla="*/ 97 h 276"/>
              <a:gd name="T20" fmla="*/ 50 w 326"/>
              <a:gd name="T21" fmla="*/ 97 h 276"/>
              <a:gd name="T22" fmla="*/ 50 w 326"/>
              <a:gd name="T23" fmla="*/ 113 h 276"/>
              <a:gd name="T24" fmla="*/ 58 w 326"/>
              <a:gd name="T25" fmla="*/ 86 h 276"/>
              <a:gd name="T26" fmla="*/ 58 w 326"/>
              <a:gd name="T27" fmla="*/ 54 h 276"/>
              <a:gd name="T28" fmla="*/ 69 w 326"/>
              <a:gd name="T29" fmla="*/ 54 h 276"/>
              <a:gd name="T30" fmla="*/ 77 w 326"/>
              <a:gd name="T31" fmla="*/ 54 h 276"/>
              <a:gd name="T32" fmla="*/ 89 w 326"/>
              <a:gd name="T33" fmla="*/ 54 h 276"/>
              <a:gd name="T34" fmla="*/ 69 w 326"/>
              <a:gd name="T35" fmla="*/ 43 h 276"/>
              <a:gd name="T36" fmla="*/ 69 w 326"/>
              <a:gd name="T37" fmla="*/ 0 h 276"/>
              <a:gd name="T38" fmla="*/ 166 w 326"/>
              <a:gd name="T39" fmla="*/ 0 h 276"/>
              <a:gd name="T40" fmla="*/ 325 w 326"/>
              <a:gd name="T41" fmla="*/ 27 h 276"/>
              <a:gd name="T42" fmla="*/ 325 w 326"/>
              <a:gd name="T43" fmla="*/ 54 h 276"/>
              <a:gd name="T44" fmla="*/ 305 w 326"/>
              <a:gd name="T45" fmla="*/ 86 h 276"/>
              <a:gd name="T46" fmla="*/ 305 w 326"/>
              <a:gd name="T47" fmla="*/ 140 h 276"/>
              <a:gd name="T48" fmla="*/ 317 w 326"/>
              <a:gd name="T49" fmla="*/ 167 h 276"/>
              <a:gd name="T50" fmla="*/ 305 w 326"/>
              <a:gd name="T51" fmla="*/ 248 h 276"/>
              <a:gd name="T52" fmla="*/ 267 w 326"/>
              <a:gd name="T53" fmla="*/ 264 h 276"/>
              <a:gd name="T54" fmla="*/ 166 w 326"/>
              <a:gd name="T55" fmla="*/ 275 h 27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326"/>
              <a:gd name="T85" fmla="*/ 0 h 276"/>
              <a:gd name="T86" fmla="*/ 326 w 326"/>
              <a:gd name="T87" fmla="*/ 276 h 27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326" h="276">
                <a:moveTo>
                  <a:pt x="166" y="275"/>
                </a:moveTo>
                <a:lnTo>
                  <a:pt x="69" y="264"/>
                </a:lnTo>
                <a:lnTo>
                  <a:pt x="69" y="221"/>
                </a:lnTo>
                <a:lnTo>
                  <a:pt x="0" y="113"/>
                </a:lnTo>
                <a:lnTo>
                  <a:pt x="8" y="97"/>
                </a:lnTo>
                <a:lnTo>
                  <a:pt x="19" y="113"/>
                </a:lnTo>
                <a:lnTo>
                  <a:pt x="27" y="97"/>
                </a:lnTo>
                <a:lnTo>
                  <a:pt x="27" y="113"/>
                </a:lnTo>
                <a:lnTo>
                  <a:pt x="38" y="113"/>
                </a:lnTo>
                <a:lnTo>
                  <a:pt x="27" y="97"/>
                </a:lnTo>
                <a:lnTo>
                  <a:pt x="50" y="97"/>
                </a:lnTo>
                <a:lnTo>
                  <a:pt x="50" y="113"/>
                </a:lnTo>
                <a:lnTo>
                  <a:pt x="58" y="86"/>
                </a:lnTo>
                <a:lnTo>
                  <a:pt x="58" y="54"/>
                </a:lnTo>
                <a:lnTo>
                  <a:pt x="69" y="54"/>
                </a:lnTo>
                <a:lnTo>
                  <a:pt x="77" y="54"/>
                </a:lnTo>
                <a:lnTo>
                  <a:pt x="89" y="54"/>
                </a:lnTo>
                <a:lnTo>
                  <a:pt x="69" y="43"/>
                </a:lnTo>
                <a:lnTo>
                  <a:pt x="69" y="0"/>
                </a:lnTo>
                <a:lnTo>
                  <a:pt x="166" y="0"/>
                </a:lnTo>
                <a:lnTo>
                  <a:pt x="325" y="27"/>
                </a:lnTo>
                <a:lnTo>
                  <a:pt x="325" y="54"/>
                </a:lnTo>
                <a:lnTo>
                  <a:pt x="305" y="86"/>
                </a:lnTo>
                <a:lnTo>
                  <a:pt x="305" y="140"/>
                </a:lnTo>
                <a:lnTo>
                  <a:pt x="317" y="167"/>
                </a:lnTo>
                <a:lnTo>
                  <a:pt x="305" y="248"/>
                </a:lnTo>
                <a:lnTo>
                  <a:pt x="267" y="264"/>
                </a:lnTo>
                <a:lnTo>
                  <a:pt x="166" y="275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153" name="Henderson"/>
          <p:cNvSpPr>
            <a:spLocks/>
          </p:cNvSpPr>
          <p:nvPr/>
        </p:nvSpPr>
        <p:spPr bwMode="auto">
          <a:xfrm>
            <a:off x="3800476" y="3027364"/>
            <a:ext cx="676275" cy="498475"/>
          </a:xfrm>
          <a:custGeom>
            <a:avLst/>
            <a:gdLst>
              <a:gd name="T0" fmla="*/ 19 w 426"/>
              <a:gd name="T1" fmla="*/ 38 h 314"/>
              <a:gd name="T2" fmla="*/ 61 w 426"/>
              <a:gd name="T3" fmla="*/ 97 h 314"/>
              <a:gd name="T4" fmla="*/ 88 w 426"/>
              <a:gd name="T5" fmla="*/ 97 h 314"/>
              <a:gd name="T6" fmla="*/ 108 w 426"/>
              <a:gd name="T7" fmla="*/ 65 h 314"/>
              <a:gd name="T8" fmla="*/ 158 w 426"/>
              <a:gd name="T9" fmla="*/ 65 h 314"/>
              <a:gd name="T10" fmla="*/ 170 w 426"/>
              <a:gd name="T11" fmla="*/ 81 h 314"/>
              <a:gd name="T12" fmla="*/ 170 w 426"/>
              <a:gd name="T13" fmla="*/ 125 h 314"/>
              <a:gd name="T14" fmla="*/ 189 w 426"/>
              <a:gd name="T15" fmla="*/ 135 h 314"/>
              <a:gd name="T16" fmla="*/ 228 w 426"/>
              <a:gd name="T17" fmla="*/ 97 h 314"/>
              <a:gd name="T18" fmla="*/ 197 w 426"/>
              <a:gd name="T19" fmla="*/ 38 h 314"/>
              <a:gd name="T20" fmla="*/ 228 w 426"/>
              <a:gd name="T21" fmla="*/ 0 h 314"/>
              <a:gd name="T22" fmla="*/ 239 w 426"/>
              <a:gd name="T23" fmla="*/ 38 h 314"/>
              <a:gd name="T24" fmla="*/ 266 w 426"/>
              <a:gd name="T25" fmla="*/ 65 h 314"/>
              <a:gd name="T26" fmla="*/ 305 w 426"/>
              <a:gd name="T27" fmla="*/ 27 h 314"/>
              <a:gd name="T28" fmla="*/ 336 w 426"/>
              <a:gd name="T29" fmla="*/ 27 h 314"/>
              <a:gd name="T30" fmla="*/ 405 w 426"/>
              <a:gd name="T31" fmla="*/ 65 h 314"/>
              <a:gd name="T32" fmla="*/ 394 w 426"/>
              <a:gd name="T33" fmla="*/ 151 h 314"/>
              <a:gd name="T34" fmla="*/ 417 w 426"/>
              <a:gd name="T35" fmla="*/ 178 h 314"/>
              <a:gd name="T36" fmla="*/ 425 w 426"/>
              <a:gd name="T37" fmla="*/ 178 h 314"/>
              <a:gd name="T38" fmla="*/ 405 w 426"/>
              <a:gd name="T39" fmla="*/ 205 h 314"/>
              <a:gd name="T40" fmla="*/ 355 w 426"/>
              <a:gd name="T41" fmla="*/ 221 h 314"/>
              <a:gd name="T42" fmla="*/ 347 w 426"/>
              <a:gd name="T43" fmla="*/ 258 h 314"/>
              <a:gd name="T44" fmla="*/ 286 w 426"/>
              <a:gd name="T45" fmla="*/ 302 h 314"/>
              <a:gd name="T46" fmla="*/ 127 w 426"/>
              <a:gd name="T47" fmla="*/ 313 h 314"/>
              <a:gd name="T48" fmla="*/ 108 w 426"/>
              <a:gd name="T49" fmla="*/ 189 h 314"/>
              <a:gd name="T50" fmla="*/ 100 w 426"/>
              <a:gd name="T51" fmla="*/ 189 h 314"/>
              <a:gd name="T52" fmla="*/ 88 w 426"/>
              <a:gd name="T53" fmla="*/ 205 h 314"/>
              <a:gd name="T54" fmla="*/ 88 w 426"/>
              <a:gd name="T55" fmla="*/ 178 h 314"/>
              <a:gd name="T56" fmla="*/ 69 w 426"/>
              <a:gd name="T57" fmla="*/ 189 h 314"/>
              <a:gd name="T58" fmla="*/ 0 w 426"/>
              <a:gd name="T59" fmla="*/ 65 h 314"/>
              <a:gd name="T60" fmla="*/ 19 w 426"/>
              <a:gd name="T61" fmla="*/ 38 h 31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426"/>
              <a:gd name="T94" fmla="*/ 0 h 314"/>
              <a:gd name="T95" fmla="*/ 426 w 426"/>
              <a:gd name="T96" fmla="*/ 314 h 314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426" h="314">
                <a:moveTo>
                  <a:pt x="19" y="38"/>
                </a:moveTo>
                <a:lnTo>
                  <a:pt x="61" y="97"/>
                </a:lnTo>
                <a:lnTo>
                  <a:pt x="88" y="97"/>
                </a:lnTo>
                <a:lnTo>
                  <a:pt x="108" y="65"/>
                </a:lnTo>
                <a:lnTo>
                  <a:pt x="158" y="65"/>
                </a:lnTo>
                <a:lnTo>
                  <a:pt x="170" y="81"/>
                </a:lnTo>
                <a:lnTo>
                  <a:pt x="170" y="125"/>
                </a:lnTo>
                <a:lnTo>
                  <a:pt x="189" y="135"/>
                </a:lnTo>
                <a:lnTo>
                  <a:pt x="228" y="97"/>
                </a:lnTo>
                <a:lnTo>
                  <a:pt x="197" y="38"/>
                </a:lnTo>
                <a:lnTo>
                  <a:pt x="228" y="0"/>
                </a:lnTo>
                <a:lnTo>
                  <a:pt x="239" y="38"/>
                </a:lnTo>
                <a:lnTo>
                  <a:pt x="266" y="65"/>
                </a:lnTo>
                <a:lnTo>
                  <a:pt x="305" y="27"/>
                </a:lnTo>
                <a:lnTo>
                  <a:pt x="336" y="27"/>
                </a:lnTo>
                <a:lnTo>
                  <a:pt x="405" y="65"/>
                </a:lnTo>
                <a:lnTo>
                  <a:pt x="394" y="151"/>
                </a:lnTo>
                <a:lnTo>
                  <a:pt x="417" y="178"/>
                </a:lnTo>
                <a:lnTo>
                  <a:pt x="425" y="178"/>
                </a:lnTo>
                <a:lnTo>
                  <a:pt x="405" y="205"/>
                </a:lnTo>
                <a:lnTo>
                  <a:pt x="355" y="221"/>
                </a:lnTo>
                <a:lnTo>
                  <a:pt x="347" y="258"/>
                </a:lnTo>
                <a:lnTo>
                  <a:pt x="286" y="302"/>
                </a:lnTo>
                <a:lnTo>
                  <a:pt x="127" y="313"/>
                </a:lnTo>
                <a:lnTo>
                  <a:pt x="108" y="189"/>
                </a:lnTo>
                <a:lnTo>
                  <a:pt x="100" y="189"/>
                </a:lnTo>
                <a:lnTo>
                  <a:pt x="88" y="205"/>
                </a:lnTo>
                <a:lnTo>
                  <a:pt x="88" y="178"/>
                </a:lnTo>
                <a:lnTo>
                  <a:pt x="69" y="189"/>
                </a:lnTo>
                <a:lnTo>
                  <a:pt x="0" y="65"/>
                </a:lnTo>
                <a:lnTo>
                  <a:pt x="19" y="38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155" name="Henry"/>
          <p:cNvSpPr>
            <a:spLocks/>
          </p:cNvSpPr>
          <p:nvPr/>
        </p:nvSpPr>
        <p:spPr bwMode="auto">
          <a:xfrm>
            <a:off x="6502401" y="2130425"/>
            <a:ext cx="504825" cy="369888"/>
          </a:xfrm>
          <a:custGeom>
            <a:avLst/>
            <a:gdLst>
              <a:gd name="T0" fmla="*/ 178 w 318"/>
              <a:gd name="T1" fmla="*/ 0 h 233"/>
              <a:gd name="T2" fmla="*/ 186 w 318"/>
              <a:gd name="T3" fmla="*/ 27 h 233"/>
              <a:gd name="T4" fmla="*/ 208 w 318"/>
              <a:gd name="T5" fmla="*/ 12 h 233"/>
              <a:gd name="T6" fmla="*/ 228 w 318"/>
              <a:gd name="T7" fmla="*/ 27 h 233"/>
              <a:gd name="T8" fmla="*/ 208 w 318"/>
              <a:gd name="T9" fmla="*/ 81 h 233"/>
              <a:gd name="T10" fmla="*/ 247 w 318"/>
              <a:gd name="T11" fmla="*/ 65 h 233"/>
              <a:gd name="T12" fmla="*/ 228 w 318"/>
              <a:gd name="T13" fmla="*/ 81 h 233"/>
              <a:gd name="T14" fmla="*/ 255 w 318"/>
              <a:gd name="T15" fmla="*/ 108 h 233"/>
              <a:gd name="T16" fmla="*/ 255 w 318"/>
              <a:gd name="T17" fmla="*/ 135 h 233"/>
              <a:gd name="T18" fmla="*/ 266 w 318"/>
              <a:gd name="T19" fmla="*/ 152 h 233"/>
              <a:gd name="T20" fmla="*/ 266 w 318"/>
              <a:gd name="T21" fmla="*/ 125 h 233"/>
              <a:gd name="T22" fmla="*/ 286 w 318"/>
              <a:gd name="T23" fmla="*/ 108 h 233"/>
              <a:gd name="T24" fmla="*/ 274 w 318"/>
              <a:gd name="T25" fmla="*/ 135 h 233"/>
              <a:gd name="T26" fmla="*/ 305 w 318"/>
              <a:gd name="T27" fmla="*/ 162 h 233"/>
              <a:gd name="T28" fmla="*/ 298 w 318"/>
              <a:gd name="T29" fmla="*/ 195 h 233"/>
              <a:gd name="T30" fmla="*/ 317 w 318"/>
              <a:gd name="T31" fmla="*/ 195 h 233"/>
              <a:gd name="T32" fmla="*/ 305 w 318"/>
              <a:gd name="T33" fmla="*/ 222 h 233"/>
              <a:gd name="T34" fmla="*/ 298 w 318"/>
              <a:gd name="T35" fmla="*/ 222 h 233"/>
              <a:gd name="T36" fmla="*/ 286 w 318"/>
              <a:gd name="T37" fmla="*/ 195 h 233"/>
              <a:gd name="T38" fmla="*/ 228 w 318"/>
              <a:gd name="T39" fmla="*/ 232 h 233"/>
              <a:gd name="T40" fmla="*/ 38 w 318"/>
              <a:gd name="T41" fmla="*/ 222 h 233"/>
              <a:gd name="T42" fmla="*/ 7 w 318"/>
              <a:gd name="T43" fmla="*/ 162 h 233"/>
              <a:gd name="T44" fmla="*/ 0 w 318"/>
              <a:gd name="T45" fmla="*/ 125 h 233"/>
              <a:gd name="T46" fmla="*/ 19 w 318"/>
              <a:gd name="T47" fmla="*/ 81 h 233"/>
              <a:gd name="T48" fmla="*/ 50 w 318"/>
              <a:gd name="T49" fmla="*/ 81 h 233"/>
              <a:gd name="T50" fmla="*/ 119 w 318"/>
              <a:gd name="T51" fmla="*/ 0 h 233"/>
              <a:gd name="T52" fmla="*/ 178 w 318"/>
              <a:gd name="T53" fmla="*/ 0 h 233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318"/>
              <a:gd name="T82" fmla="*/ 0 h 233"/>
              <a:gd name="T83" fmla="*/ 318 w 318"/>
              <a:gd name="T84" fmla="*/ 233 h 233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318" h="233">
                <a:moveTo>
                  <a:pt x="178" y="0"/>
                </a:moveTo>
                <a:lnTo>
                  <a:pt x="186" y="27"/>
                </a:lnTo>
                <a:lnTo>
                  <a:pt x="208" y="12"/>
                </a:lnTo>
                <a:lnTo>
                  <a:pt x="228" y="27"/>
                </a:lnTo>
                <a:lnTo>
                  <a:pt x="208" y="81"/>
                </a:lnTo>
                <a:lnTo>
                  <a:pt x="247" y="65"/>
                </a:lnTo>
                <a:lnTo>
                  <a:pt x="228" y="81"/>
                </a:lnTo>
                <a:lnTo>
                  <a:pt x="255" y="108"/>
                </a:lnTo>
                <a:lnTo>
                  <a:pt x="255" y="135"/>
                </a:lnTo>
                <a:lnTo>
                  <a:pt x="266" y="152"/>
                </a:lnTo>
                <a:lnTo>
                  <a:pt x="266" y="125"/>
                </a:lnTo>
                <a:lnTo>
                  <a:pt x="286" y="108"/>
                </a:lnTo>
                <a:lnTo>
                  <a:pt x="274" y="135"/>
                </a:lnTo>
                <a:lnTo>
                  <a:pt x="305" y="162"/>
                </a:lnTo>
                <a:lnTo>
                  <a:pt x="298" y="195"/>
                </a:lnTo>
                <a:lnTo>
                  <a:pt x="317" y="195"/>
                </a:lnTo>
                <a:lnTo>
                  <a:pt x="305" y="222"/>
                </a:lnTo>
                <a:lnTo>
                  <a:pt x="298" y="222"/>
                </a:lnTo>
                <a:lnTo>
                  <a:pt x="286" y="195"/>
                </a:lnTo>
                <a:lnTo>
                  <a:pt x="228" y="232"/>
                </a:lnTo>
                <a:lnTo>
                  <a:pt x="38" y="222"/>
                </a:lnTo>
                <a:lnTo>
                  <a:pt x="7" y="162"/>
                </a:lnTo>
                <a:lnTo>
                  <a:pt x="0" y="125"/>
                </a:lnTo>
                <a:lnTo>
                  <a:pt x="19" y="81"/>
                </a:lnTo>
                <a:lnTo>
                  <a:pt x="50" y="81"/>
                </a:lnTo>
                <a:lnTo>
                  <a:pt x="119" y="0"/>
                </a:lnTo>
                <a:lnTo>
                  <a:pt x="178" y="0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157" name="Hickman"/>
          <p:cNvSpPr>
            <a:spLocks/>
          </p:cNvSpPr>
          <p:nvPr/>
        </p:nvSpPr>
        <p:spPr bwMode="auto">
          <a:xfrm>
            <a:off x="2466976" y="4756150"/>
            <a:ext cx="404813" cy="412750"/>
          </a:xfrm>
          <a:custGeom>
            <a:avLst/>
            <a:gdLst>
              <a:gd name="T0" fmla="*/ 235 w 255"/>
              <a:gd name="T1" fmla="*/ 259 h 260"/>
              <a:gd name="T2" fmla="*/ 197 w 255"/>
              <a:gd name="T3" fmla="*/ 194 h 260"/>
              <a:gd name="T4" fmla="*/ 166 w 255"/>
              <a:gd name="T5" fmla="*/ 177 h 260"/>
              <a:gd name="T6" fmla="*/ 119 w 255"/>
              <a:gd name="T7" fmla="*/ 177 h 260"/>
              <a:gd name="T8" fmla="*/ 38 w 255"/>
              <a:gd name="T9" fmla="*/ 134 h 260"/>
              <a:gd name="T10" fmla="*/ 19 w 255"/>
              <a:gd name="T11" fmla="*/ 124 h 260"/>
              <a:gd name="T12" fmla="*/ 30 w 255"/>
              <a:gd name="T13" fmla="*/ 107 h 260"/>
              <a:gd name="T14" fmla="*/ 0 w 255"/>
              <a:gd name="T15" fmla="*/ 54 h 260"/>
              <a:gd name="T16" fmla="*/ 19 w 255"/>
              <a:gd name="T17" fmla="*/ 26 h 260"/>
              <a:gd name="T18" fmla="*/ 50 w 255"/>
              <a:gd name="T19" fmla="*/ 26 h 260"/>
              <a:gd name="T20" fmla="*/ 50 w 255"/>
              <a:gd name="T21" fmla="*/ 0 h 260"/>
              <a:gd name="T22" fmla="*/ 58 w 255"/>
              <a:gd name="T23" fmla="*/ 0 h 260"/>
              <a:gd name="T24" fmla="*/ 88 w 255"/>
              <a:gd name="T25" fmla="*/ 0 h 260"/>
              <a:gd name="T26" fmla="*/ 88 w 255"/>
              <a:gd name="T27" fmla="*/ 11 h 260"/>
              <a:gd name="T28" fmla="*/ 254 w 255"/>
              <a:gd name="T29" fmla="*/ 11 h 260"/>
              <a:gd name="T30" fmla="*/ 254 w 255"/>
              <a:gd name="T31" fmla="*/ 259 h 260"/>
              <a:gd name="T32" fmla="*/ 235 w 255"/>
              <a:gd name="T33" fmla="*/ 259 h 26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55"/>
              <a:gd name="T52" fmla="*/ 0 h 260"/>
              <a:gd name="T53" fmla="*/ 255 w 255"/>
              <a:gd name="T54" fmla="*/ 260 h 260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55" h="260">
                <a:moveTo>
                  <a:pt x="235" y="259"/>
                </a:moveTo>
                <a:lnTo>
                  <a:pt x="197" y="194"/>
                </a:lnTo>
                <a:lnTo>
                  <a:pt x="166" y="177"/>
                </a:lnTo>
                <a:lnTo>
                  <a:pt x="119" y="177"/>
                </a:lnTo>
                <a:lnTo>
                  <a:pt x="38" y="134"/>
                </a:lnTo>
                <a:lnTo>
                  <a:pt x="19" y="124"/>
                </a:lnTo>
                <a:lnTo>
                  <a:pt x="30" y="107"/>
                </a:lnTo>
                <a:lnTo>
                  <a:pt x="0" y="54"/>
                </a:lnTo>
                <a:lnTo>
                  <a:pt x="19" y="26"/>
                </a:lnTo>
                <a:lnTo>
                  <a:pt x="50" y="26"/>
                </a:lnTo>
                <a:lnTo>
                  <a:pt x="50" y="0"/>
                </a:lnTo>
                <a:lnTo>
                  <a:pt x="58" y="0"/>
                </a:lnTo>
                <a:lnTo>
                  <a:pt x="88" y="0"/>
                </a:lnTo>
                <a:lnTo>
                  <a:pt x="88" y="11"/>
                </a:lnTo>
                <a:lnTo>
                  <a:pt x="254" y="11"/>
                </a:lnTo>
                <a:lnTo>
                  <a:pt x="254" y="259"/>
                </a:lnTo>
                <a:lnTo>
                  <a:pt x="235" y="259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159" name="Hopkins"/>
          <p:cNvSpPr>
            <a:spLocks/>
          </p:cNvSpPr>
          <p:nvPr/>
        </p:nvSpPr>
        <p:spPr bwMode="auto">
          <a:xfrm>
            <a:off x="3879850" y="3617913"/>
            <a:ext cx="584200" cy="677862"/>
          </a:xfrm>
          <a:custGeom>
            <a:avLst/>
            <a:gdLst>
              <a:gd name="T0" fmla="*/ 77 w 368"/>
              <a:gd name="T1" fmla="*/ 345 h 427"/>
              <a:gd name="T2" fmla="*/ 69 w 368"/>
              <a:gd name="T3" fmla="*/ 356 h 427"/>
              <a:gd name="T4" fmla="*/ 57 w 368"/>
              <a:gd name="T5" fmla="*/ 328 h 427"/>
              <a:gd name="T6" fmla="*/ 30 w 368"/>
              <a:gd name="T7" fmla="*/ 302 h 427"/>
              <a:gd name="T8" fmla="*/ 38 w 368"/>
              <a:gd name="T9" fmla="*/ 286 h 427"/>
              <a:gd name="T10" fmla="*/ 30 w 368"/>
              <a:gd name="T11" fmla="*/ 248 h 427"/>
              <a:gd name="T12" fmla="*/ 38 w 368"/>
              <a:gd name="T13" fmla="*/ 232 h 427"/>
              <a:gd name="T14" fmla="*/ 19 w 368"/>
              <a:gd name="T15" fmla="*/ 232 h 427"/>
              <a:gd name="T16" fmla="*/ 19 w 368"/>
              <a:gd name="T17" fmla="*/ 248 h 427"/>
              <a:gd name="T18" fmla="*/ 0 w 368"/>
              <a:gd name="T19" fmla="*/ 232 h 427"/>
              <a:gd name="T20" fmla="*/ 19 w 368"/>
              <a:gd name="T21" fmla="*/ 194 h 427"/>
              <a:gd name="T22" fmla="*/ 166 w 368"/>
              <a:gd name="T23" fmla="*/ 97 h 427"/>
              <a:gd name="T24" fmla="*/ 228 w 368"/>
              <a:gd name="T25" fmla="*/ 81 h 427"/>
              <a:gd name="T26" fmla="*/ 317 w 368"/>
              <a:gd name="T27" fmla="*/ 0 h 427"/>
              <a:gd name="T28" fmla="*/ 336 w 368"/>
              <a:gd name="T29" fmla="*/ 54 h 427"/>
              <a:gd name="T30" fmla="*/ 324 w 368"/>
              <a:gd name="T31" fmla="*/ 135 h 427"/>
              <a:gd name="T32" fmla="*/ 343 w 368"/>
              <a:gd name="T33" fmla="*/ 162 h 427"/>
              <a:gd name="T34" fmla="*/ 367 w 368"/>
              <a:gd name="T35" fmla="*/ 162 h 427"/>
              <a:gd name="T36" fmla="*/ 336 w 368"/>
              <a:gd name="T37" fmla="*/ 232 h 427"/>
              <a:gd name="T38" fmla="*/ 317 w 368"/>
              <a:gd name="T39" fmla="*/ 232 h 427"/>
              <a:gd name="T40" fmla="*/ 305 w 368"/>
              <a:gd name="T41" fmla="*/ 248 h 427"/>
              <a:gd name="T42" fmla="*/ 305 w 368"/>
              <a:gd name="T43" fmla="*/ 286 h 427"/>
              <a:gd name="T44" fmla="*/ 355 w 368"/>
              <a:gd name="T45" fmla="*/ 345 h 427"/>
              <a:gd name="T46" fmla="*/ 336 w 368"/>
              <a:gd name="T47" fmla="*/ 382 h 427"/>
              <a:gd name="T48" fmla="*/ 324 w 368"/>
              <a:gd name="T49" fmla="*/ 382 h 427"/>
              <a:gd name="T50" fmla="*/ 317 w 368"/>
              <a:gd name="T51" fmla="*/ 399 h 427"/>
              <a:gd name="T52" fmla="*/ 235 w 368"/>
              <a:gd name="T53" fmla="*/ 415 h 427"/>
              <a:gd name="T54" fmla="*/ 216 w 368"/>
              <a:gd name="T55" fmla="*/ 426 h 427"/>
              <a:gd name="T56" fmla="*/ 108 w 368"/>
              <a:gd name="T57" fmla="*/ 382 h 427"/>
              <a:gd name="T58" fmla="*/ 77 w 368"/>
              <a:gd name="T59" fmla="*/ 345 h 427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368"/>
              <a:gd name="T91" fmla="*/ 0 h 427"/>
              <a:gd name="T92" fmla="*/ 368 w 368"/>
              <a:gd name="T93" fmla="*/ 427 h 427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368" h="427">
                <a:moveTo>
                  <a:pt x="77" y="345"/>
                </a:moveTo>
                <a:lnTo>
                  <a:pt x="69" y="356"/>
                </a:lnTo>
                <a:lnTo>
                  <a:pt x="57" y="328"/>
                </a:lnTo>
                <a:lnTo>
                  <a:pt x="30" y="302"/>
                </a:lnTo>
                <a:lnTo>
                  <a:pt x="38" y="286"/>
                </a:lnTo>
                <a:lnTo>
                  <a:pt x="30" y="248"/>
                </a:lnTo>
                <a:lnTo>
                  <a:pt x="38" y="232"/>
                </a:lnTo>
                <a:lnTo>
                  <a:pt x="19" y="232"/>
                </a:lnTo>
                <a:lnTo>
                  <a:pt x="19" y="248"/>
                </a:lnTo>
                <a:lnTo>
                  <a:pt x="0" y="232"/>
                </a:lnTo>
                <a:lnTo>
                  <a:pt x="19" y="194"/>
                </a:lnTo>
                <a:lnTo>
                  <a:pt x="166" y="97"/>
                </a:lnTo>
                <a:lnTo>
                  <a:pt x="228" y="81"/>
                </a:lnTo>
                <a:lnTo>
                  <a:pt x="317" y="0"/>
                </a:lnTo>
                <a:lnTo>
                  <a:pt x="336" y="54"/>
                </a:lnTo>
                <a:lnTo>
                  <a:pt x="324" y="135"/>
                </a:lnTo>
                <a:lnTo>
                  <a:pt x="343" y="162"/>
                </a:lnTo>
                <a:lnTo>
                  <a:pt x="367" y="162"/>
                </a:lnTo>
                <a:lnTo>
                  <a:pt x="336" y="232"/>
                </a:lnTo>
                <a:lnTo>
                  <a:pt x="317" y="232"/>
                </a:lnTo>
                <a:lnTo>
                  <a:pt x="305" y="248"/>
                </a:lnTo>
                <a:lnTo>
                  <a:pt x="305" y="286"/>
                </a:lnTo>
                <a:lnTo>
                  <a:pt x="355" y="345"/>
                </a:lnTo>
                <a:lnTo>
                  <a:pt x="336" y="382"/>
                </a:lnTo>
                <a:lnTo>
                  <a:pt x="324" y="382"/>
                </a:lnTo>
                <a:lnTo>
                  <a:pt x="317" y="399"/>
                </a:lnTo>
                <a:lnTo>
                  <a:pt x="235" y="415"/>
                </a:lnTo>
                <a:lnTo>
                  <a:pt x="216" y="426"/>
                </a:lnTo>
                <a:lnTo>
                  <a:pt x="108" y="382"/>
                </a:lnTo>
                <a:lnTo>
                  <a:pt x="77" y="345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161" name="Jackson"/>
          <p:cNvSpPr>
            <a:spLocks/>
          </p:cNvSpPr>
          <p:nvPr/>
        </p:nvSpPr>
        <p:spPr bwMode="auto">
          <a:xfrm>
            <a:off x="7693026" y="3592513"/>
            <a:ext cx="442913" cy="481012"/>
          </a:xfrm>
          <a:custGeom>
            <a:avLst/>
            <a:gdLst>
              <a:gd name="T0" fmla="*/ 266 w 279"/>
              <a:gd name="T1" fmla="*/ 237 h 303"/>
              <a:gd name="T2" fmla="*/ 247 w 279"/>
              <a:gd name="T3" fmla="*/ 237 h 303"/>
              <a:gd name="T4" fmla="*/ 209 w 279"/>
              <a:gd name="T5" fmla="*/ 264 h 303"/>
              <a:gd name="T6" fmla="*/ 197 w 279"/>
              <a:gd name="T7" fmla="*/ 302 h 303"/>
              <a:gd name="T8" fmla="*/ 189 w 279"/>
              <a:gd name="T9" fmla="*/ 291 h 303"/>
              <a:gd name="T10" fmla="*/ 170 w 279"/>
              <a:gd name="T11" fmla="*/ 302 h 303"/>
              <a:gd name="T12" fmla="*/ 139 w 279"/>
              <a:gd name="T13" fmla="*/ 302 h 303"/>
              <a:gd name="T14" fmla="*/ 100 w 279"/>
              <a:gd name="T15" fmla="*/ 291 h 303"/>
              <a:gd name="T16" fmla="*/ 100 w 279"/>
              <a:gd name="T17" fmla="*/ 275 h 303"/>
              <a:gd name="T18" fmla="*/ 89 w 279"/>
              <a:gd name="T19" fmla="*/ 275 h 303"/>
              <a:gd name="T20" fmla="*/ 70 w 279"/>
              <a:gd name="T21" fmla="*/ 264 h 303"/>
              <a:gd name="T22" fmla="*/ 50 w 279"/>
              <a:gd name="T23" fmla="*/ 237 h 303"/>
              <a:gd name="T24" fmla="*/ 50 w 279"/>
              <a:gd name="T25" fmla="*/ 248 h 303"/>
              <a:gd name="T26" fmla="*/ 50 w 279"/>
              <a:gd name="T27" fmla="*/ 210 h 303"/>
              <a:gd name="T28" fmla="*/ 31 w 279"/>
              <a:gd name="T29" fmla="*/ 178 h 303"/>
              <a:gd name="T30" fmla="*/ 31 w 279"/>
              <a:gd name="T31" fmla="*/ 151 h 303"/>
              <a:gd name="T32" fmla="*/ 0 w 279"/>
              <a:gd name="T33" fmla="*/ 97 h 303"/>
              <a:gd name="T34" fmla="*/ 12 w 279"/>
              <a:gd name="T35" fmla="*/ 53 h 303"/>
              <a:gd name="T36" fmla="*/ 19 w 279"/>
              <a:gd name="T37" fmla="*/ 27 h 303"/>
              <a:gd name="T38" fmla="*/ 70 w 279"/>
              <a:gd name="T39" fmla="*/ 16 h 303"/>
              <a:gd name="T40" fmla="*/ 108 w 279"/>
              <a:gd name="T41" fmla="*/ 16 h 303"/>
              <a:gd name="T42" fmla="*/ 158 w 279"/>
              <a:gd name="T43" fmla="*/ 0 h 303"/>
              <a:gd name="T44" fmla="*/ 197 w 279"/>
              <a:gd name="T45" fmla="*/ 43 h 303"/>
              <a:gd name="T46" fmla="*/ 209 w 279"/>
              <a:gd name="T47" fmla="*/ 70 h 303"/>
              <a:gd name="T48" fmla="*/ 209 w 279"/>
              <a:gd name="T49" fmla="*/ 97 h 303"/>
              <a:gd name="T50" fmla="*/ 278 w 279"/>
              <a:gd name="T51" fmla="*/ 221 h 303"/>
              <a:gd name="T52" fmla="*/ 266 w 279"/>
              <a:gd name="T53" fmla="*/ 237 h 303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279"/>
              <a:gd name="T82" fmla="*/ 0 h 303"/>
              <a:gd name="T83" fmla="*/ 279 w 279"/>
              <a:gd name="T84" fmla="*/ 303 h 303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279" h="303">
                <a:moveTo>
                  <a:pt x="266" y="237"/>
                </a:moveTo>
                <a:lnTo>
                  <a:pt x="247" y="237"/>
                </a:lnTo>
                <a:lnTo>
                  <a:pt x="209" y="264"/>
                </a:lnTo>
                <a:lnTo>
                  <a:pt x="197" y="302"/>
                </a:lnTo>
                <a:lnTo>
                  <a:pt x="189" y="291"/>
                </a:lnTo>
                <a:lnTo>
                  <a:pt x="170" y="302"/>
                </a:lnTo>
                <a:lnTo>
                  <a:pt x="139" y="302"/>
                </a:lnTo>
                <a:lnTo>
                  <a:pt x="100" y="291"/>
                </a:lnTo>
                <a:lnTo>
                  <a:pt x="100" y="275"/>
                </a:lnTo>
                <a:lnTo>
                  <a:pt x="89" y="275"/>
                </a:lnTo>
                <a:lnTo>
                  <a:pt x="70" y="264"/>
                </a:lnTo>
                <a:lnTo>
                  <a:pt x="50" y="237"/>
                </a:lnTo>
                <a:lnTo>
                  <a:pt x="50" y="248"/>
                </a:lnTo>
                <a:lnTo>
                  <a:pt x="50" y="210"/>
                </a:lnTo>
                <a:lnTo>
                  <a:pt x="31" y="178"/>
                </a:lnTo>
                <a:lnTo>
                  <a:pt x="31" y="151"/>
                </a:lnTo>
                <a:lnTo>
                  <a:pt x="0" y="97"/>
                </a:lnTo>
                <a:lnTo>
                  <a:pt x="12" y="53"/>
                </a:lnTo>
                <a:lnTo>
                  <a:pt x="19" y="27"/>
                </a:lnTo>
                <a:lnTo>
                  <a:pt x="70" y="16"/>
                </a:lnTo>
                <a:lnTo>
                  <a:pt x="108" y="16"/>
                </a:lnTo>
                <a:lnTo>
                  <a:pt x="158" y="0"/>
                </a:lnTo>
                <a:lnTo>
                  <a:pt x="197" y="43"/>
                </a:lnTo>
                <a:lnTo>
                  <a:pt x="209" y="70"/>
                </a:lnTo>
                <a:lnTo>
                  <a:pt x="209" y="97"/>
                </a:lnTo>
                <a:lnTo>
                  <a:pt x="278" y="221"/>
                </a:lnTo>
                <a:lnTo>
                  <a:pt x="266" y="237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163" name="Jefferson"/>
          <p:cNvSpPr>
            <a:spLocks/>
          </p:cNvSpPr>
          <p:nvPr/>
        </p:nvSpPr>
        <p:spPr bwMode="auto">
          <a:xfrm>
            <a:off x="5875339" y="2438400"/>
            <a:ext cx="566737" cy="565150"/>
          </a:xfrm>
          <a:custGeom>
            <a:avLst/>
            <a:gdLst>
              <a:gd name="T0" fmla="*/ 8 w 357"/>
              <a:gd name="T1" fmla="*/ 329 h 356"/>
              <a:gd name="T2" fmla="*/ 27 w 357"/>
              <a:gd name="T3" fmla="*/ 259 h 356"/>
              <a:gd name="T4" fmla="*/ 27 w 357"/>
              <a:gd name="T5" fmla="*/ 189 h 356"/>
              <a:gd name="T6" fmla="*/ 66 w 357"/>
              <a:gd name="T7" fmla="*/ 135 h 356"/>
              <a:gd name="T8" fmla="*/ 77 w 357"/>
              <a:gd name="T9" fmla="*/ 91 h 356"/>
              <a:gd name="T10" fmla="*/ 108 w 357"/>
              <a:gd name="T11" fmla="*/ 80 h 356"/>
              <a:gd name="T12" fmla="*/ 128 w 357"/>
              <a:gd name="T13" fmla="*/ 108 h 356"/>
              <a:gd name="T14" fmla="*/ 178 w 357"/>
              <a:gd name="T15" fmla="*/ 80 h 356"/>
              <a:gd name="T16" fmla="*/ 205 w 357"/>
              <a:gd name="T17" fmla="*/ 0 h 356"/>
              <a:gd name="T18" fmla="*/ 248 w 357"/>
              <a:gd name="T19" fmla="*/ 27 h 356"/>
              <a:gd name="T20" fmla="*/ 236 w 357"/>
              <a:gd name="T21" fmla="*/ 37 h 356"/>
              <a:gd name="T22" fmla="*/ 248 w 357"/>
              <a:gd name="T23" fmla="*/ 37 h 356"/>
              <a:gd name="T24" fmla="*/ 313 w 357"/>
              <a:gd name="T25" fmla="*/ 80 h 356"/>
              <a:gd name="T26" fmla="*/ 356 w 357"/>
              <a:gd name="T27" fmla="*/ 108 h 356"/>
              <a:gd name="T28" fmla="*/ 344 w 357"/>
              <a:gd name="T29" fmla="*/ 215 h 356"/>
              <a:gd name="T30" fmla="*/ 344 w 357"/>
              <a:gd name="T31" fmla="*/ 248 h 356"/>
              <a:gd name="T32" fmla="*/ 255 w 357"/>
              <a:gd name="T33" fmla="*/ 275 h 356"/>
              <a:gd name="T34" fmla="*/ 147 w 357"/>
              <a:gd name="T35" fmla="*/ 275 h 356"/>
              <a:gd name="T36" fmla="*/ 39 w 357"/>
              <a:gd name="T37" fmla="*/ 312 h 356"/>
              <a:gd name="T38" fmla="*/ 8 w 357"/>
              <a:gd name="T39" fmla="*/ 355 h 356"/>
              <a:gd name="T40" fmla="*/ 0 w 357"/>
              <a:gd name="T41" fmla="*/ 345 h 356"/>
              <a:gd name="T42" fmla="*/ 8 w 357"/>
              <a:gd name="T43" fmla="*/ 329 h 35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357"/>
              <a:gd name="T67" fmla="*/ 0 h 356"/>
              <a:gd name="T68" fmla="*/ 357 w 357"/>
              <a:gd name="T69" fmla="*/ 356 h 35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357" h="356">
                <a:moveTo>
                  <a:pt x="8" y="329"/>
                </a:moveTo>
                <a:lnTo>
                  <a:pt x="27" y="259"/>
                </a:lnTo>
                <a:lnTo>
                  <a:pt x="27" y="189"/>
                </a:lnTo>
                <a:lnTo>
                  <a:pt x="66" y="135"/>
                </a:lnTo>
                <a:lnTo>
                  <a:pt x="77" y="91"/>
                </a:lnTo>
                <a:lnTo>
                  <a:pt x="108" y="80"/>
                </a:lnTo>
                <a:lnTo>
                  <a:pt x="128" y="108"/>
                </a:lnTo>
                <a:lnTo>
                  <a:pt x="178" y="80"/>
                </a:lnTo>
                <a:lnTo>
                  <a:pt x="205" y="0"/>
                </a:lnTo>
                <a:lnTo>
                  <a:pt x="248" y="27"/>
                </a:lnTo>
                <a:lnTo>
                  <a:pt x="236" y="37"/>
                </a:lnTo>
                <a:lnTo>
                  <a:pt x="248" y="37"/>
                </a:lnTo>
                <a:lnTo>
                  <a:pt x="313" y="80"/>
                </a:lnTo>
                <a:lnTo>
                  <a:pt x="356" y="108"/>
                </a:lnTo>
                <a:lnTo>
                  <a:pt x="344" y="215"/>
                </a:lnTo>
                <a:lnTo>
                  <a:pt x="344" y="248"/>
                </a:lnTo>
                <a:lnTo>
                  <a:pt x="255" y="275"/>
                </a:lnTo>
                <a:lnTo>
                  <a:pt x="147" y="275"/>
                </a:lnTo>
                <a:lnTo>
                  <a:pt x="39" y="312"/>
                </a:lnTo>
                <a:lnTo>
                  <a:pt x="8" y="355"/>
                </a:lnTo>
                <a:lnTo>
                  <a:pt x="0" y="345"/>
                </a:lnTo>
                <a:lnTo>
                  <a:pt x="8" y="329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165" name="Jessamine"/>
          <p:cNvSpPr>
            <a:spLocks/>
          </p:cNvSpPr>
          <p:nvPr/>
        </p:nvSpPr>
        <p:spPr bwMode="auto">
          <a:xfrm>
            <a:off x="7158038" y="2986088"/>
            <a:ext cx="303212" cy="411162"/>
          </a:xfrm>
          <a:custGeom>
            <a:avLst/>
            <a:gdLst>
              <a:gd name="T0" fmla="*/ 159 w 191"/>
              <a:gd name="T1" fmla="*/ 65 h 259"/>
              <a:gd name="T2" fmla="*/ 190 w 191"/>
              <a:gd name="T3" fmla="*/ 151 h 259"/>
              <a:gd name="T4" fmla="*/ 171 w 191"/>
              <a:gd name="T5" fmla="*/ 151 h 259"/>
              <a:gd name="T6" fmla="*/ 151 w 191"/>
              <a:gd name="T7" fmla="*/ 151 h 259"/>
              <a:gd name="T8" fmla="*/ 171 w 191"/>
              <a:gd name="T9" fmla="*/ 189 h 259"/>
              <a:gd name="T10" fmla="*/ 151 w 191"/>
              <a:gd name="T11" fmla="*/ 177 h 259"/>
              <a:gd name="T12" fmla="*/ 128 w 191"/>
              <a:gd name="T13" fmla="*/ 215 h 259"/>
              <a:gd name="T14" fmla="*/ 89 w 191"/>
              <a:gd name="T15" fmla="*/ 258 h 259"/>
              <a:gd name="T16" fmla="*/ 89 w 191"/>
              <a:gd name="T17" fmla="*/ 232 h 259"/>
              <a:gd name="T18" fmla="*/ 70 w 191"/>
              <a:gd name="T19" fmla="*/ 232 h 259"/>
              <a:gd name="T20" fmla="*/ 70 w 191"/>
              <a:gd name="T21" fmla="*/ 215 h 259"/>
              <a:gd name="T22" fmla="*/ 51 w 191"/>
              <a:gd name="T23" fmla="*/ 205 h 259"/>
              <a:gd name="T24" fmla="*/ 51 w 191"/>
              <a:gd name="T25" fmla="*/ 189 h 259"/>
              <a:gd name="T26" fmla="*/ 70 w 191"/>
              <a:gd name="T27" fmla="*/ 189 h 259"/>
              <a:gd name="T28" fmla="*/ 70 w 191"/>
              <a:gd name="T29" fmla="*/ 177 h 259"/>
              <a:gd name="T30" fmla="*/ 39 w 191"/>
              <a:gd name="T31" fmla="*/ 177 h 259"/>
              <a:gd name="T32" fmla="*/ 51 w 191"/>
              <a:gd name="T33" fmla="*/ 189 h 259"/>
              <a:gd name="T34" fmla="*/ 32 w 191"/>
              <a:gd name="T35" fmla="*/ 205 h 259"/>
              <a:gd name="T36" fmla="*/ 32 w 191"/>
              <a:gd name="T37" fmla="*/ 162 h 259"/>
              <a:gd name="T38" fmla="*/ 0 w 191"/>
              <a:gd name="T39" fmla="*/ 177 h 259"/>
              <a:gd name="T40" fmla="*/ 0 w 191"/>
              <a:gd name="T41" fmla="*/ 151 h 259"/>
              <a:gd name="T42" fmla="*/ 20 w 191"/>
              <a:gd name="T43" fmla="*/ 135 h 259"/>
              <a:gd name="T44" fmla="*/ 12 w 191"/>
              <a:gd name="T45" fmla="*/ 124 h 259"/>
              <a:gd name="T46" fmla="*/ 32 w 191"/>
              <a:gd name="T47" fmla="*/ 0 h 259"/>
              <a:gd name="T48" fmla="*/ 159 w 191"/>
              <a:gd name="T49" fmla="*/ 65 h 259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191"/>
              <a:gd name="T76" fmla="*/ 0 h 259"/>
              <a:gd name="T77" fmla="*/ 191 w 191"/>
              <a:gd name="T78" fmla="*/ 259 h 259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191" h="259">
                <a:moveTo>
                  <a:pt x="159" y="65"/>
                </a:moveTo>
                <a:lnTo>
                  <a:pt x="190" y="151"/>
                </a:lnTo>
                <a:lnTo>
                  <a:pt x="171" y="151"/>
                </a:lnTo>
                <a:lnTo>
                  <a:pt x="151" y="151"/>
                </a:lnTo>
                <a:lnTo>
                  <a:pt x="171" y="189"/>
                </a:lnTo>
                <a:lnTo>
                  <a:pt x="151" y="177"/>
                </a:lnTo>
                <a:lnTo>
                  <a:pt x="128" y="215"/>
                </a:lnTo>
                <a:lnTo>
                  <a:pt x="89" y="258"/>
                </a:lnTo>
                <a:lnTo>
                  <a:pt x="89" y="232"/>
                </a:lnTo>
                <a:lnTo>
                  <a:pt x="70" y="232"/>
                </a:lnTo>
                <a:lnTo>
                  <a:pt x="70" y="215"/>
                </a:lnTo>
                <a:lnTo>
                  <a:pt x="51" y="205"/>
                </a:lnTo>
                <a:lnTo>
                  <a:pt x="51" y="189"/>
                </a:lnTo>
                <a:lnTo>
                  <a:pt x="70" y="189"/>
                </a:lnTo>
                <a:lnTo>
                  <a:pt x="70" y="177"/>
                </a:lnTo>
                <a:lnTo>
                  <a:pt x="39" y="177"/>
                </a:lnTo>
                <a:lnTo>
                  <a:pt x="51" y="189"/>
                </a:lnTo>
                <a:lnTo>
                  <a:pt x="32" y="205"/>
                </a:lnTo>
                <a:lnTo>
                  <a:pt x="32" y="162"/>
                </a:lnTo>
                <a:lnTo>
                  <a:pt x="0" y="177"/>
                </a:lnTo>
                <a:lnTo>
                  <a:pt x="0" y="151"/>
                </a:lnTo>
                <a:lnTo>
                  <a:pt x="20" y="135"/>
                </a:lnTo>
                <a:lnTo>
                  <a:pt x="12" y="124"/>
                </a:lnTo>
                <a:lnTo>
                  <a:pt x="32" y="0"/>
                </a:lnTo>
                <a:lnTo>
                  <a:pt x="159" y="65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167" name="Johnson"/>
          <p:cNvSpPr>
            <a:spLocks/>
          </p:cNvSpPr>
          <p:nvPr/>
        </p:nvSpPr>
        <p:spPr bwMode="auto">
          <a:xfrm>
            <a:off x="8951913" y="3001964"/>
            <a:ext cx="406400" cy="420687"/>
          </a:xfrm>
          <a:custGeom>
            <a:avLst/>
            <a:gdLst>
              <a:gd name="T0" fmla="*/ 158 w 256"/>
              <a:gd name="T1" fmla="*/ 221 h 265"/>
              <a:gd name="T2" fmla="*/ 147 w 256"/>
              <a:gd name="T3" fmla="*/ 221 h 265"/>
              <a:gd name="T4" fmla="*/ 89 w 256"/>
              <a:gd name="T5" fmla="*/ 238 h 265"/>
              <a:gd name="T6" fmla="*/ 70 w 256"/>
              <a:gd name="T7" fmla="*/ 264 h 265"/>
              <a:gd name="T8" fmla="*/ 39 w 256"/>
              <a:gd name="T9" fmla="*/ 248 h 265"/>
              <a:gd name="T10" fmla="*/ 27 w 256"/>
              <a:gd name="T11" fmla="*/ 178 h 265"/>
              <a:gd name="T12" fmla="*/ 8 w 256"/>
              <a:gd name="T13" fmla="*/ 167 h 265"/>
              <a:gd name="T14" fmla="*/ 8 w 256"/>
              <a:gd name="T15" fmla="*/ 141 h 265"/>
              <a:gd name="T16" fmla="*/ 0 w 256"/>
              <a:gd name="T17" fmla="*/ 124 h 265"/>
              <a:gd name="T18" fmla="*/ 8 w 256"/>
              <a:gd name="T19" fmla="*/ 81 h 265"/>
              <a:gd name="T20" fmla="*/ 27 w 256"/>
              <a:gd name="T21" fmla="*/ 81 h 265"/>
              <a:gd name="T22" fmla="*/ 8 w 256"/>
              <a:gd name="T23" fmla="*/ 27 h 265"/>
              <a:gd name="T24" fmla="*/ 27 w 256"/>
              <a:gd name="T25" fmla="*/ 0 h 265"/>
              <a:gd name="T26" fmla="*/ 46 w 256"/>
              <a:gd name="T27" fmla="*/ 0 h 265"/>
              <a:gd name="T28" fmla="*/ 108 w 256"/>
              <a:gd name="T29" fmla="*/ 27 h 265"/>
              <a:gd name="T30" fmla="*/ 216 w 256"/>
              <a:gd name="T31" fmla="*/ 81 h 265"/>
              <a:gd name="T32" fmla="*/ 255 w 256"/>
              <a:gd name="T33" fmla="*/ 113 h 265"/>
              <a:gd name="T34" fmla="*/ 216 w 256"/>
              <a:gd name="T35" fmla="*/ 141 h 265"/>
              <a:gd name="T36" fmla="*/ 236 w 256"/>
              <a:gd name="T37" fmla="*/ 141 h 265"/>
              <a:gd name="T38" fmla="*/ 216 w 256"/>
              <a:gd name="T39" fmla="*/ 194 h 265"/>
              <a:gd name="T40" fmla="*/ 224 w 256"/>
              <a:gd name="T41" fmla="*/ 194 h 265"/>
              <a:gd name="T42" fmla="*/ 236 w 256"/>
              <a:gd name="T43" fmla="*/ 248 h 265"/>
              <a:gd name="T44" fmla="*/ 158 w 256"/>
              <a:gd name="T45" fmla="*/ 221 h 265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256"/>
              <a:gd name="T70" fmla="*/ 0 h 265"/>
              <a:gd name="T71" fmla="*/ 256 w 256"/>
              <a:gd name="T72" fmla="*/ 265 h 265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256" h="265">
                <a:moveTo>
                  <a:pt x="158" y="221"/>
                </a:moveTo>
                <a:lnTo>
                  <a:pt x="147" y="221"/>
                </a:lnTo>
                <a:lnTo>
                  <a:pt x="89" y="238"/>
                </a:lnTo>
                <a:lnTo>
                  <a:pt x="70" y="264"/>
                </a:lnTo>
                <a:lnTo>
                  <a:pt x="39" y="248"/>
                </a:lnTo>
                <a:lnTo>
                  <a:pt x="27" y="178"/>
                </a:lnTo>
                <a:lnTo>
                  <a:pt x="8" y="167"/>
                </a:lnTo>
                <a:lnTo>
                  <a:pt x="8" y="141"/>
                </a:lnTo>
                <a:lnTo>
                  <a:pt x="0" y="124"/>
                </a:lnTo>
                <a:lnTo>
                  <a:pt x="8" y="81"/>
                </a:lnTo>
                <a:lnTo>
                  <a:pt x="27" y="81"/>
                </a:lnTo>
                <a:lnTo>
                  <a:pt x="8" y="27"/>
                </a:lnTo>
                <a:lnTo>
                  <a:pt x="27" y="0"/>
                </a:lnTo>
                <a:lnTo>
                  <a:pt x="46" y="0"/>
                </a:lnTo>
                <a:lnTo>
                  <a:pt x="108" y="27"/>
                </a:lnTo>
                <a:lnTo>
                  <a:pt x="216" y="81"/>
                </a:lnTo>
                <a:lnTo>
                  <a:pt x="255" y="113"/>
                </a:lnTo>
                <a:lnTo>
                  <a:pt x="216" y="141"/>
                </a:lnTo>
                <a:lnTo>
                  <a:pt x="236" y="141"/>
                </a:lnTo>
                <a:lnTo>
                  <a:pt x="216" y="194"/>
                </a:lnTo>
                <a:lnTo>
                  <a:pt x="224" y="194"/>
                </a:lnTo>
                <a:lnTo>
                  <a:pt x="236" y="248"/>
                </a:lnTo>
                <a:lnTo>
                  <a:pt x="158" y="221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169" name="Kenton"/>
          <p:cNvSpPr>
            <a:spLocks/>
          </p:cNvSpPr>
          <p:nvPr/>
        </p:nvSpPr>
        <p:spPr bwMode="auto">
          <a:xfrm>
            <a:off x="7256464" y="1385888"/>
            <a:ext cx="217487" cy="455612"/>
          </a:xfrm>
          <a:custGeom>
            <a:avLst/>
            <a:gdLst>
              <a:gd name="T0" fmla="*/ 27 w 137"/>
              <a:gd name="T1" fmla="*/ 11 h 287"/>
              <a:gd name="T2" fmla="*/ 46 w 137"/>
              <a:gd name="T3" fmla="*/ 0 h 287"/>
              <a:gd name="T4" fmla="*/ 78 w 137"/>
              <a:gd name="T5" fmla="*/ 0 h 287"/>
              <a:gd name="T6" fmla="*/ 89 w 137"/>
              <a:gd name="T7" fmla="*/ 81 h 287"/>
              <a:gd name="T8" fmla="*/ 109 w 137"/>
              <a:gd name="T9" fmla="*/ 97 h 287"/>
              <a:gd name="T10" fmla="*/ 109 w 137"/>
              <a:gd name="T11" fmla="*/ 108 h 287"/>
              <a:gd name="T12" fmla="*/ 109 w 137"/>
              <a:gd name="T13" fmla="*/ 124 h 287"/>
              <a:gd name="T14" fmla="*/ 128 w 137"/>
              <a:gd name="T15" fmla="*/ 108 h 287"/>
              <a:gd name="T16" fmla="*/ 109 w 137"/>
              <a:gd name="T17" fmla="*/ 135 h 287"/>
              <a:gd name="T18" fmla="*/ 128 w 137"/>
              <a:gd name="T19" fmla="*/ 178 h 287"/>
              <a:gd name="T20" fmla="*/ 109 w 137"/>
              <a:gd name="T21" fmla="*/ 221 h 287"/>
              <a:gd name="T22" fmla="*/ 116 w 137"/>
              <a:gd name="T23" fmla="*/ 259 h 287"/>
              <a:gd name="T24" fmla="*/ 128 w 137"/>
              <a:gd name="T25" fmla="*/ 248 h 287"/>
              <a:gd name="T26" fmla="*/ 136 w 137"/>
              <a:gd name="T27" fmla="*/ 275 h 287"/>
              <a:gd name="T28" fmla="*/ 58 w 137"/>
              <a:gd name="T29" fmla="*/ 286 h 287"/>
              <a:gd name="T30" fmla="*/ 19 w 137"/>
              <a:gd name="T31" fmla="*/ 275 h 287"/>
              <a:gd name="T32" fmla="*/ 8 w 137"/>
              <a:gd name="T33" fmla="*/ 275 h 287"/>
              <a:gd name="T34" fmla="*/ 19 w 137"/>
              <a:gd name="T35" fmla="*/ 205 h 287"/>
              <a:gd name="T36" fmla="*/ 0 w 137"/>
              <a:gd name="T37" fmla="*/ 27 h 287"/>
              <a:gd name="T38" fmla="*/ 27 w 137"/>
              <a:gd name="T39" fmla="*/ 11 h 287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137"/>
              <a:gd name="T61" fmla="*/ 0 h 287"/>
              <a:gd name="T62" fmla="*/ 137 w 137"/>
              <a:gd name="T63" fmla="*/ 287 h 287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137" h="287">
                <a:moveTo>
                  <a:pt x="27" y="11"/>
                </a:moveTo>
                <a:lnTo>
                  <a:pt x="46" y="0"/>
                </a:lnTo>
                <a:lnTo>
                  <a:pt x="78" y="0"/>
                </a:lnTo>
                <a:lnTo>
                  <a:pt x="89" y="81"/>
                </a:lnTo>
                <a:lnTo>
                  <a:pt x="109" y="97"/>
                </a:lnTo>
                <a:lnTo>
                  <a:pt x="109" y="108"/>
                </a:lnTo>
                <a:lnTo>
                  <a:pt x="109" y="124"/>
                </a:lnTo>
                <a:lnTo>
                  <a:pt x="128" y="108"/>
                </a:lnTo>
                <a:lnTo>
                  <a:pt x="109" y="135"/>
                </a:lnTo>
                <a:lnTo>
                  <a:pt x="128" y="178"/>
                </a:lnTo>
                <a:lnTo>
                  <a:pt x="109" y="221"/>
                </a:lnTo>
                <a:lnTo>
                  <a:pt x="116" y="259"/>
                </a:lnTo>
                <a:lnTo>
                  <a:pt x="128" y="248"/>
                </a:lnTo>
                <a:lnTo>
                  <a:pt x="136" y="275"/>
                </a:lnTo>
                <a:lnTo>
                  <a:pt x="58" y="286"/>
                </a:lnTo>
                <a:lnTo>
                  <a:pt x="19" y="275"/>
                </a:lnTo>
                <a:lnTo>
                  <a:pt x="8" y="275"/>
                </a:lnTo>
                <a:lnTo>
                  <a:pt x="19" y="205"/>
                </a:lnTo>
                <a:lnTo>
                  <a:pt x="0" y="27"/>
                </a:lnTo>
                <a:lnTo>
                  <a:pt x="27" y="11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171" name="Knott"/>
          <p:cNvSpPr>
            <a:spLocks/>
          </p:cNvSpPr>
          <p:nvPr/>
        </p:nvSpPr>
        <p:spPr bwMode="auto">
          <a:xfrm>
            <a:off x="8810625" y="3678238"/>
            <a:ext cx="438150" cy="506412"/>
          </a:xfrm>
          <a:custGeom>
            <a:avLst/>
            <a:gdLst>
              <a:gd name="T0" fmla="*/ 0 w 276"/>
              <a:gd name="T1" fmla="*/ 70 h 319"/>
              <a:gd name="T2" fmla="*/ 27 w 276"/>
              <a:gd name="T3" fmla="*/ 33 h 319"/>
              <a:gd name="T4" fmla="*/ 27 w 276"/>
              <a:gd name="T5" fmla="*/ 16 h 319"/>
              <a:gd name="T6" fmla="*/ 58 w 276"/>
              <a:gd name="T7" fmla="*/ 0 h 319"/>
              <a:gd name="T8" fmla="*/ 77 w 276"/>
              <a:gd name="T9" fmla="*/ 16 h 319"/>
              <a:gd name="T10" fmla="*/ 127 w 276"/>
              <a:gd name="T11" fmla="*/ 16 h 319"/>
              <a:gd name="T12" fmla="*/ 135 w 276"/>
              <a:gd name="T13" fmla="*/ 44 h 319"/>
              <a:gd name="T14" fmla="*/ 205 w 276"/>
              <a:gd name="T15" fmla="*/ 60 h 319"/>
              <a:gd name="T16" fmla="*/ 197 w 276"/>
              <a:gd name="T17" fmla="*/ 97 h 319"/>
              <a:gd name="T18" fmla="*/ 236 w 276"/>
              <a:gd name="T19" fmla="*/ 97 h 319"/>
              <a:gd name="T20" fmla="*/ 247 w 276"/>
              <a:gd name="T21" fmla="*/ 97 h 319"/>
              <a:gd name="T22" fmla="*/ 255 w 276"/>
              <a:gd name="T23" fmla="*/ 195 h 319"/>
              <a:gd name="T24" fmla="*/ 275 w 276"/>
              <a:gd name="T25" fmla="*/ 221 h 319"/>
              <a:gd name="T26" fmla="*/ 267 w 276"/>
              <a:gd name="T27" fmla="*/ 237 h 319"/>
              <a:gd name="T28" fmla="*/ 224 w 276"/>
              <a:gd name="T29" fmla="*/ 237 h 319"/>
              <a:gd name="T30" fmla="*/ 217 w 276"/>
              <a:gd name="T31" fmla="*/ 237 h 319"/>
              <a:gd name="T32" fmla="*/ 186 w 276"/>
              <a:gd name="T33" fmla="*/ 248 h 319"/>
              <a:gd name="T34" fmla="*/ 159 w 276"/>
              <a:gd name="T35" fmla="*/ 291 h 319"/>
              <a:gd name="T36" fmla="*/ 108 w 276"/>
              <a:gd name="T37" fmla="*/ 318 h 319"/>
              <a:gd name="T38" fmla="*/ 89 w 276"/>
              <a:gd name="T39" fmla="*/ 307 h 319"/>
              <a:gd name="T40" fmla="*/ 58 w 276"/>
              <a:gd name="T41" fmla="*/ 291 h 319"/>
              <a:gd name="T42" fmla="*/ 47 w 276"/>
              <a:gd name="T43" fmla="*/ 264 h 319"/>
              <a:gd name="T44" fmla="*/ 8 w 276"/>
              <a:gd name="T45" fmla="*/ 264 h 319"/>
              <a:gd name="T46" fmla="*/ 19 w 276"/>
              <a:gd name="T47" fmla="*/ 167 h 319"/>
              <a:gd name="T48" fmla="*/ 8 w 276"/>
              <a:gd name="T49" fmla="*/ 113 h 319"/>
              <a:gd name="T50" fmla="*/ 0 w 276"/>
              <a:gd name="T51" fmla="*/ 70 h 319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276"/>
              <a:gd name="T79" fmla="*/ 0 h 319"/>
              <a:gd name="T80" fmla="*/ 276 w 276"/>
              <a:gd name="T81" fmla="*/ 319 h 319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276" h="319">
                <a:moveTo>
                  <a:pt x="0" y="70"/>
                </a:moveTo>
                <a:lnTo>
                  <a:pt x="27" y="33"/>
                </a:lnTo>
                <a:lnTo>
                  <a:pt x="27" y="16"/>
                </a:lnTo>
                <a:lnTo>
                  <a:pt x="58" y="0"/>
                </a:lnTo>
                <a:lnTo>
                  <a:pt x="77" y="16"/>
                </a:lnTo>
                <a:lnTo>
                  <a:pt x="127" y="16"/>
                </a:lnTo>
                <a:lnTo>
                  <a:pt x="135" y="44"/>
                </a:lnTo>
                <a:lnTo>
                  <a:pt x="205" y="60"/>
                </a:lnTo>
                <a:lnTo>
                  <a:pt x="197" y="97"/>
                </a:lnTo>
                <a:lnTo>
                  <a:pt x="236" y="97"/>
                </a:lnTo>
                <a:lnTo>
                  <a:pt x="247" y="97"/>
                </a:lnTo>
                <a:lnTo>
                  <a:pt x="255" y="195"/>
                </a:lnTo>
                <a:lnTo>
                  <a:pt x="275" y="221"/>
                </a:lnTo>
                <a:lnTo>
                  <a:pt x="267" y="237"/>
                </a:lnTo>
                <a:lnTo>
                  <a:pt x="224" y="237"/>
                </a:lnTo>
                <a:lnTo>
                  <a:pt x="217" y="237"/>
                </a:lnTo>
                <a:lnTo>
                  <a:pt x="186" y="248"/>
                </a:lnTo>
                <a:lnTo>
                  <a:pt x="159" y="291"/>
                </a:lnTo>
                <a:lnTo>
                  <a:pt x="108" y="318"/>
                </a:lnTo>
                <a:lnTo>
                  <a:pt x="89" y="307"/>
                </a:lnTo>
                <a:lnTo>
                  <a:pt x="58" y="291"/>
                </a:lnTo>
                <a:lnTo>
                  <a:pt x="47" y="264"/>
                </a:lnTo>
                <a:lnTo>
                  <a:pt x="8" y="264"/>
                </a:lnTo>
                <a:lnTo>
                  <a:pt x="19" y="167"/>
                </a:lnTo>
                <a:lnTo>
                  <a:pt x="8" y="113"/>
                </a:lnTo>
                <a:lnTo>
                  <a:pt x="0" y="70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173" name="Knox"/>
          <p:cNvSpPr>
            <a:spLocks/>
          </p:cNvSpPr>
          <p:nvPr/>
        </p:nvSpPr>
        <p:spPr bwMode="auto">
          <a:xfrm>
            <a:off x="7804150" y="4362451"/>
            <a:ext cx="565150" cy="549275"/>
          </a:xfrm>
          <a:custGeom>
            <a:avLst/>
            <a:gdLst>
              <a:gd name="T0" fmla="*/ 355 w 356"/>
              <a:gd name="T1" fmla="*/ 108 h 346"/>
              <a:gd name="T2" fmla="*/ 336 w 356"/>
              <a:gd name="T3" fmla="*/ 135 h 346"/>
              <a:gd name="T4" fmla="*/ 305 w 356"/>
              <a:gd name="T5" fmla="*/ 162 h 346"/>
              <a:gd name="T6" fmla="*/ 298 w 356"/>
              <a:gd name="T7" fmla="*/ 178 h 346"/>
              <a:gd name="T8" fmla="*/ 278 w 356"/>
              <a:gd name="T9" fmla="*/ 194 h 346"/>
              <a:gd name="T10" fmla="*/ 236 w 356"/>
              <a:gd name="T11" fmla="*/ 248 h 346"/>
              <a:gd name="T12" fmla="*/ 208 w 356"/>
              <a:gd name="T13" fmla="*/ 232 h 346"/>
              <a:gd name="T14" fmla="*/ 178 w 356"/>
              <a:gd name="T15" fmla="*/ 302 h 346"/>
              <a:gd name="T16" fmla="*/ 158 w 356"/>
              <a:gd name="T17" fmla="*/ 329 h 346"/>
              <a:gd name="T18" fmla="*/ 158 w 356"/>
              <a:gd name="T19" fmla="*/ 318 h 346"/>
              <a:gd name="T20" fmla="*/ 147 w 356"/>
              <a:gd name="T21" fmla="*/ 345 h 346"/>
              <a:gd name="T22" fmla="*/ 100 w 356"/>
              <a:gd name="T23" fmla="*/ 302 h 346"/>
              <a:gd name="T24" fmla="*/ 89 w 356"/>
              <a:gd name="T25" fmla="*/ 274 h 346"/>
              <a:gd name="T26" fmla="*/ 77 w 356"/>
              <a:gd name="T27" fmla="*/ 274 h 346"/>
              <a:gd name="T28" fmla="*/ 77 w 356"/>
              <a:gd name="T29" fmla="*/ 248 h 346"/>
              <a:gd name="T30" fmla="*/ 19 w 356"/>
              <a:gd name="T31" fmla="*/ 194 h 346"/>
              <a:gd name="T32" fmla="*/ 0 w 356"/>
              <a:gd name="T33" fmla="*/ 97 h 346"/>
              <a:gd name="T34" fmla="*/ 38 w 356"/>
              <a:gd name="T35" fmla="*/ 70 h 346"/>
              <a:gd name="T36" fmla="*/ 89 w 356"/>
              <a:gd name="T37" fmla="*/ 81 h 346"/>
              <a:gd name="T38" fmla="*/ 108 w 356"/>
              <a:gd name="T39" fmla="*/ 54 h 346"/>
              <a:gd name="T40" fmla="*/ 119 w 356"/>
              <a:gd name="T41" fmla="*/ 27 h 346"/>
              <a:gd name="T42" fmla="*/ 127 w 356"/>
              <a:gd name="T43" fmla="*/ 27 h 346"/>
              <a:gd name="T44" fmla="*/ 147 w 356"/>
              <a:gd name="T45" fmla="*/ 0 h 346"/>
              <a:gd name="T46" fmla="*/ 178 w 356"/>
              <a:gd name="T47" fmla="*/ 27 h 346"/>
              <a:gd name="T48" fmla="*/ 208 w 356"/>
              <a:gd name="T49" fmla="*/ 27 h 346"/>
              <a:gd name="T50" fmla="*/ 216 w 356"/>
              <a:gd name="T51" fmla="*/ 38 h 346"/>
              <a:gd name="T52" fmla="*/ 236 w 356"/>
              <a:gd name="T53" fmla="*/ 27 h 346"/>
              <a:gd name="T54" fmla="*/ 266 w 356"/>
              <a:gd name="T55" fmla="*/ 70 h 346"/>
              <a:gd name="T56" fmla="*/ 298 w 356"/>
              <a:gd name="T57" fmla="*/ 97 h 346"/>
              <a:gd name="T58" fmla="*/ 336 w 356"/>
              <a:gd name="T59" fmla="*/ 97 h 346"/>
              <a:gd name="T60" fmla="*/ 355 w 356"/>
              <a:gd name="T61" fmla="*/ 108 h 34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356"/>
              <a:gd name="T94" fmla="*/ 0 h 346"/>
              <a:gd name="T95" fmla="*/ 356 w 356"/>
              <a:gd name="T96" fmla="*/ 346 h 34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356" h="346">
                <a:moveTo>
                  <a:pt x="355" y="108"/>
                </a:moveTo>
                <a:lnTo>
                  <a:pt x="336" y="135"/>
                </a:lnTo>
                <a:lnTo>
                  <a:pt x="305" y="162"/>
                </a:lnTo>
                <a:lnTo>
                  <a:pt x="298" y="178"/>
                </a:lnTo>
                <a:lnTo>
                  <a:pt x="278" y="194"/>
                </a:lnTo>
                <a:lnTo>
                  <a:pt x="236" y="248"/>
                </a:lnTo>
                <a:lnTo>
                  <a:pt x="208" y="232"/>
                </a:lnTo>
                <a:lnTo>
                  <a:pt x="178" y="302"/>
                </a:lnTo>
                <a:lnTo>
                  <a:pt x="158" y="329"/>
                </a:lnTo>
                <a:lnTo>
                  <a:pt x="158" y="318"/>
                </a:lnTo>
                <a:lnTo>
                  <a:pt x="147" y="345"/>
                </a:lnTo>
                <a:lnTo>
                  <a:pt x="100" y="302"/>
                </a:lnTo>
                <a:lnTo>
                  <a:pt x="89" y="274"/>
                </a:lnTo>
                <a:lnTo>
                  <a:pt x="77" y="274"/>
                </a:lnTo>
                <a:lnTo>
                  <a:pt x="77" y="248"/>
                </a:lnTo>
                <a:lnTo>
                  <a:pt x="19" y="194"/>
                </a:lnTo>
                <a:lnTo>
                  <a:pt x="0" y="97"/>
                </a:lnTo>
                <a:lnTo>
                  <a:pt x="38" y="70"/>
                </a:lnTo>
                <a:lnTo>
                  <a:pt x="89" y="81"/>
                </a:lnTo>
                <a:lnTo>
                  <a:pt x="108" y="54"/>
                </a:lnTo>
                <a:lnTo>
                  <a:pt x="119" y="27"/>
                </a:lnTo>
                <a:lnTo>
                  <a:pt x="127" y="27"/>
                </a:lnTo>
                <a:lnTo>
                  <a:pt x="147" y="0"/>
                </a:lnTo>
                <a:lnTo>
                  <a:pt x="178" y="27"/>
                </a:lnTo>
                <a:lnTo>
                  <a:pt x="208" y="27"/>
                </a:lnTo>
                <a:lnTo>
                  <a:pt x="216" y="38"/>
                </a:lnTo>
                <a:lnTo>
                  <a:pt x="236" y="27"/>
                </a:lnTo>
                <a:lnTo>
                  <a:pt x="266" y="70"/>
                </a:lnTo>
                <a:lnTo>
                  <a:pt x="298" y="97"/>
                </a:lnTo>
                <a:lnTo>
                  <a:pt x="336" y="97"/>
                </a:lnTo>
                <a:lnTo>
                  <a:pt x="355" y="108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175" name="Larue"/>
          <p:cNvSpPr>
            <a:spLocks/>
          </p:cNvSpPr>
          <p:nvPr/>
        </p:nvSpPr>
        <p:spPr bwMode="auto">
          <a:xfrm>
            <a:off x="5918201" y="3378201"/>
            <a:ext cx="455613" cy="455613"/>
          </a:xfrm>
          <a:custGeom>
            <a:avLst/>
            <a:gdLst>
              <a:gd name="T0" fmla="*/ 197 w 287"/>
              <a:gd name="T1" fmla="*/ 248 h 287"/>
              <a:gd name="T2" fmla="*/ 178 w 287"/>
              <a:gd name="T3" fmla="*/ 232 h 287"/>
              <a:gd name="T4" fmla="*/ 159 w 287"/>
              <a:gd name="T5" fmla="*/ 275 h 287"/>
              <a:gd name="T6" fmla="*/ 159 w 287"/>
              <a:gd name="T7" fmla="*/ 286 h 287"/>
              <a:gd name="T8" fmla="*/ 0 w 287"/>
              <a:gd name="T9" fmla="*/ 259 h 287"/>
              <a:gd name="T10" fmla="*/ 19 w 287"/>
              <a:gd name="T11" fmla="*/ 178 h 287"/>
              <a:gd name="T12" fmla="*/ 50 w 287"/>
              <a:gd name="T13" fmla="*/ 151 h 287"/>
              <a:gd name="T14" fmla="*/ 70 w 287"/>
              <a:gd name="T15" fmla="*/ 92 h 287"/>
              <a:gd name="T16" fmla="*/ 101 w 287"/>
              <a:gd name="T17" fmla="*/ 65 h 287"/>
              <a:gd name="T18" fmla="*/ 139 w 287"/>
              <a:gd name="T19" fmla="*/ 0 h 287"/>
              <a:gd name="T20" fmla="*/ 178 w 287"/>
              <a:gd name="T21" fmla="*/ 37 h 287"/>
              <a:gd name="T22" fmla="*/ 197 w 287"/>
              <a:gd name="T23" fmla="*/ 37 h 287"/>
              <a:gd name="T24" fmla="*/ 197 w 287"/>
              <a:gd name="T25" fmla="*/ 81 h 287"/>
              <a:gd name="T26" fmla="*/ 221 w 287"/>
              <a:gd name="T27" fmla="*/ 92 h 287"/>
              <a:gd name="T28" fmla="*/ 189 w 287"/>
              <a:gd name="T29" fmla="*/ 108 h 287"/>
              <a:gd name="T30" fmla="*/ 209 w 287"/>
              <a:gd name="T31" fmla="*/ 124 h 287"/>
              <a:gd name="T32" fmla="*/ 178 w 287"/>
              <a:gd name="T33" fmla="*/ 178 h 287"/>
              <a:gd name="T34" fmla="*/ 197 w 287"/>
              <a:gd name="T35" fmla="*/ 178 h 287"/>
              <a:gd name="T36" fmla="*/ 221 w 287"/>
              <a:gd name="T37" fmla="*/ 188 h 287"/>
              <a:gd name="T38" fmla="*/ 240 w 287"/>
              <a:gd name="T39" fmla="*/ 151 h 287"/>
              <a:gd name="T40" fmla="*/ 248 w 287"/>
              <a:gd name="T41" fmla="*/ 162 h 287"/>
              <a:gd name="T42" fmla="*/ 267 w 287"/>
              <a:gd name="T43" fmla="*/ 178 h 287"/>
              <a:gd name="T44" fmla="*/ 286 w 287"/>
              <a:gd name="T45" fmla="*/ 248 h 287"/>
              <a:gd name="T46" fmla="*/ 259 w 287"/>
              <a:gd name="T47" fmla="*/ 232 h 287"/>
              <a:gd name="T48" fmla="*/ 248 w 287"/>
              <a:gd name="T49" fmla="*/ 259 h 287"/>
              <a:gd name="T50" fmla="*/ 209 w 287"/>
              <a:gd name="T51" fmla="*/ 248 h 287"/>
              <a:gd name="T52" fmla="*/ 197 w 287"/>
              <a:gd name="T53" fmla="*/ 248 h 287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287"/>
              <a:gd name="T82" fmla="*/ 0 h 287"/>
              <a:gd name="T83" fmla="*/ 287 w 287"/>
              <a:gd name="T84" fmla="*/ 287 h 287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287" h="287">
                <a:moveTo>
                  <a:pt x="197" y="248"/>
                </a:moveTo>
                <a:lnTo>
                  <a:pt x="178" y="232"/>
                </a:lnTo>
                <a:lnTo>
                  <a:pt x="159" y="275"/>
                </a:lnTo>
                <a:lnTo>
                  <a:pt x="159" y="286"/>
                </a:lnTo>
                <a:lnTo>
                  <a:pt x="0" y="259"/>
                </a:lnTo>
                <a:lnTo>
                  <a:pt x="19" y="178"/>
                </a:lnTo>
                <a:lnTo>
                  <a:pt x="50" y="151"/>
                </a:lnTo>
                <a:lnTo>
                  <a:pt x="70" y="92"/>
                </a:lnTo>
                <a:lnTo>
                  <a:pt x="101" y="65"/>
                </a:lnTo>
                <a:lnTo>
                  <a:pt x="139" y="0"/>
                </a:lnTo>
                <a:lnTo>
                  <a:pt x="178" y="37"/>
                </a:lnTo>
                <a:lnTo>
                  <a:pt x="197" y="37"/>
                </a:lnTo>
                <a:lnTo>
                  <a:pt x="197" y="81"/>
                </a:lnTo>
                <a:lnTo>
                  <a:pt x="221" y="92"/>
                </a:lnTo>
                <a:lnTo>
                  <a:pt x="189" y="108"/>
                </a:lnTo>
                <a:lnTo>
                  <a:pt x="209" y="124"/>
                </a:lnTo>
                <a:lnTo>
                  <a:pt x="178" y="178"/>
                </a:lnTo>
                <a:lnTo>
                  <a:pt x="197" y="178"/>
                </a:lnTo>
                <a:lnTo>
                  <a:pt x="221" y="188"/>
                </a:lnTo>
                <a:lnTo>
                  <a:pt x="240" y="151"/>
                </a:lnTo>
                <a:lnTo>
                  <a:pt x="248" y="162"/>
                </a:lnTo>
                <a:lnTo>
                  <a:pt x="267" y="178"/>
                </a:lnTo>
                <a:lnTo>
                  <a:pt x="286" y="248"/>
                </a:lnTo>
                <a:lnTo>
                  <a:pt x="259" y="232"/>
                </a:lnTo>
                <a:lnTo>
                  <a:pt x="248" y="259"/>
                </a:lnTo>
                <a:lnTo>
                  <a:pt x="209" y="248"/>
                </a:lnTo>
                <a:lnTo>
                  <a:pt x="197" y="248"/>
                </a:lnTo>
              </a:path>
            </a:pathLst>
          </a:custGeom>
          <a:solidFill>
            <a:srgbClr val="0033CC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177" name="Laurel"/>
          <p:cNvSpPr>
            <a:spLocks/>
          </p:cNvSpPr>
          <p:nvPr/>
        </p:nvSpPr>
        <p:spPr bwMode="auto">
          <a:xfrm>
            <a:off x="7539039" y="3968750"/>
            <a:ext cx="517525" cy="565150"/>
          </a:xfrm>
          <a:custGeom>
            <a:avLst/>
            <a:gdLst>
              <a:gd name="T0" fmla="*/ 267 w 326"/>
              <a:gd name="T1" fmla="*/ 107 h 356"/>
              <a:gd name="T2" fmla="*/ 256 w 326"/>
              <a:gd name="T3" fmla="*/ 151 h 356"/>
              <a:gd name="T4" fmla="*/ 286 w 326"/>
              <a:gd name="T5" fmla="*/ 194 h 356"/>
              <a:gd name="T6" fmla="*/ 306 w 326"/>
              <a:gd name="T7" fmla="*/ 194 h 356"/>
              <a:gd name="T8" fmla="*/ 325 w 326"/>
              <a:gd name="T9" fmla="*/ 205 h 356"/>
              <a:gd name="T10" fmla="*/ 306 w 326"/>
              <a:gd name="T11" fmla="*/ 232 h 356"/>
              <a:gd name="T12" fmla="*/ 314 w 326"/>
              <a:gd name="T13" fmla="*/ 247 h 356"/>
              <a:gd name="T14" fmla="*/ 294 w 326"/>
              <a:gd name="T15" fmla="*/ 275 h 356"/>
              <a:gd name="T16" fmla="*/ 286 w 326"/>
              <a:gd name="T17" fmla="*/ 275 h 356"/>
              <a:gd name="T18" fmla="*/ 275 w 326"/>
              <a:gd name="T19" fmla="*/ 302 h 356"/>
              <a:gd name="T20" fmla="*/ 256 w 326"/>
              <a:gd name="T21" fmla="*/ 329 h 356"/>
              <a:gd name="T22" fmla="*/ 205 w 326"/>
              <a:gd name="T23" fmla="*/ 318 h 356"/>
              <a:gd name="T24" fmla="*/ 167 w 326"/>
              <a:gd name="T25" fmla="*/ 345 h 356"/>
              <a:gd name="T26" fmla="*/ 147 w 326"/>
              <a:gd name="T27" fmla="*/ 329 h 356"/>
              <a:gd name="T28" fmla="*/ 136 w 326"/>
              <a:gd name="T29" fmla="*/ 345 h 356"/>
              <a:gd name="T30" fmla="*/ 136 w 326"/>
              <a:gd name="T31" fmla="*/ 329 h 356"/>
              <a:gd name="T32" fmla="*/ 116 w 326"/>
              <a:gd name="T33" fmla="*/ 355 h 356"/>
              <a:gd name="T34" fmla="*/ 89 w 326"/>
              <a:gd name="T35" fmla="*/ 329 h 356"/>
              <a:gd name="T36" fmla="*/ 77 w 326"/>
              <a:gd name="T37" fmla="*/ 355 h 356"/>
              <a:gd name="T38" fmla="*/ 66 w 326"/>
              <a:gd name="T39" fmla="*/ 345 h 356"/>
              <a:gd name="T40" fmla="*/ 66 w 326"/>
              <a:gd name="T41" fmla="*/ 329 h 356"/>
              <a:gd name="T42" fmla="*/ 39 w 326"/>
              <a:gd name="T43" fmla="*/ 355 h 356"/>
              <a:gd name="T44" fmla="*/ 0 w 326"/>
              <a:gd name="T45" fmla="*/ 355 h 356"/>
              <a:gd name="T46" fmla="*/ 0 w 326"/>
              <a:gd name="T47" fmla="*/ 345 h 356"/>
              <a:gd name="T48" fmla="*/ 0 w 326"/>
              <a:gd name="T49" fmla="*/ 318 h 356"/>
              <a:gd name="T50" fmla="*/ 28 w 326"/>
              <a:gd name="T51" fmla="*/ 302 h 356"/>
              <a:gd name="T52" fmla="*/ 8 w 326"/>
              <a:gd name="T53" fmla="*/ 275 h 356"/>
              <a:gd name="T54" fmla="*/ 28 w 326"/>
              <a:gd name="T55" fmla="*/ 275 h 356"/>
              <a:gd name="T56" fmla="*/ 20 w 326"/>
              <a:gd name="T57" fmla="*/ 247 h 356"/>
              <a:gd name="T58" fmla="*/ 47 w 326"/>
              <a:gd name="T59" fmla="*/ 221 h 356"/>
              <a:gd name="T60" fmla="*/ 47 w 326"/>
              <a:gd name="T61" fmla="*/ 161 h 356"/>
              <a:gd name="T62" fmla="*/ 39 w 326"/>
              <a:gd name="T63" fmla="*/ 135 h 356"/>
              <a:gd name="T64" fmla="*/ 58 w 326"/>
              <a:gd name="T65" fmla="*/ 135 h 356"/>
              <a:gd name="T66" fmla="*/ 47 w 326"/>
              <a:gd name="T67" fmla="*/ 124 h 356"/>
              <a:gd name="T68" fmla="*/ 66 w 326"/>
              <a:gd name="T69" fmla="*/ 81 h 356"/>
              <a:gd name="T70" fmla="*/ 66 w 326"/>
              <a:gd name="T71" fmla="*/ 97 h 356"/>
              <a:gd name="T72" fmla="*/ 89 w 326"/>
              <a:gd name="T73" fmla="*/ 81 h 356"/>
              <a:gd name="T74" fmla="*/ 89 w 326"/>
              <a:gd name="T75" fmla="*/ 38 h 356"/>
              <a:gd name="T76" fmla="*/ 116 w 326"/>
              <a:gd name="T77" fmla="*/ 27 h 356"/>
              <a:gd name="T78" fmla="*/ 136 w 326"/>
              <a:gd name="T79" fmla="*/ 27 h 356"/>
              <a:gd name="T80" fmla="*/ 147 w 326"/>
              <a:gd name="T81" fmla="*/ 11 h 356"/>
              <a:gd name="T82" fmla="*/ 147 w 326"/>
              <a:gd name="T83" fmla="*/ 0 h 356"/>
              <a:gd name="T84" fmla="*/ 167 w 326"/>
              <a:gd name="T85" fmla="*/ 27 h 356"/>
              <a:gd name="T86" fmla="*/ 186 w 326"/>
              <a:gd name="T87" fmla="*/ 38 h 356"/>
              <a:gd name="T88" fmla="*/ 198 w 326"/>
              <a:gd name="T89" fmla="*/ 38 h 356"/>
              <a:gd name="T90" fmla="*/ 198 w 326"/>
              <a:gd name="T91" fmla="*/ 54 h 356"/>
              <a:gd name="T92" fmla="*/ 236 w 326"/>
              <a:gd name="T93" fmla="*/ 65 h 356"/>
              <a:gd name="T94" fmla="*/ 267 w 326"/>
              <a:gd name="T95" fmla="*/ 65 h 356"/>
              <a:gd name="T96" fmla="*/ 267 w 326"/>
              <a:gd name="T97" fmla="*/ 107 h 35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326"/>
              <a:gd name="T148" fmla="*/ 0 h 356"/>
              <a:gd name="T149" fmla="*/ 326 w 326"/>
              <a:gd name="T150" fmla="*/ 356 h 35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326" h="356">
                <a:moveTo>
                  <a:pt x="267" y="107"/>
                </a:moveTo>
                <a:lnTo>
                  <a:pt x="256" y="151"/>
                </a:lnTo>
                <a:lnTo>
                  <a:pt x="286" y="194"/>
                </a:lnTo>
                <a:lnTo>
                  <a:pt x="306" y="194"/>
                </a:lnTo>
                <a:lnTo>
                  <a:pt x="325" y="205"/>
                </a:lnTo>
                <a:lnTo>
                  <a:pt x="306" y="232"/>
                </a:lnTo>
                <a:lnTo>
                  <a:pt x="314" y="247"/>
                </a:lnTo>
                <a:lnTo>
                  <a:pt x="294" y="275"/>
                </a:lnTo>
                <a:lnTo>
                  <a:pt x="286" y="275"/>
                </a:lnTo>
                <a:lnTo>
                  <a:pt x="275" y="302"/>
                </a:lnTo>
                <a:lnTo>
                  <a:pt x="256" y="329"/>
                </a:lnTo>
                <a:lnTo>
                  <a:pt x="205" y="318"/>
                </a:lnTo>
                <a:lnTo>
                  <a:pt x="167" y="345"/>
                </a:lnTo>
                <a:lnTo>
                  <a:pt x="147" y="329"/>
                </a:lnTo>
                <a:lnTo>
                  <a:pt x="136" y="345"/>
                </a:lnTo>
                <a:lnTo>
                  <a:pt x="136" y="329"/>
                </a:lnTo>
                <a:lnTo>
                  <a:pt x="116" y="355"/>
                </a:lnTo>
                <a:lnTo>
                  <a:pt x="89" y="329"/>
                </a:lnTo>
                <a:lnTo>
                  <a:pt x="77" y="355"/>
                </a:lnTo>
                <a:lnTo>
                  <a:pt x="66" y="345"/>
                </a:lnTo>
                <a:lnTo>
                  <a:pt x="66" y="329"/>
                </a:lnTo>
                <a:lnTo>
                  <a:pt x="39" y="355"/>
                </a:lnTo>
                <a:lnTo>
                  <a:pt x="0" y="355"/>
                </a:lnTo>
                <a:lnTo>
                  <a:pt x="0" y="345"/>
                </a:lnTo>
                <a:lnTo>
                  <a:pt x="0" y="318"/>
                </a:lnTo>
                <a:lnTo>
                  <a:pt x="28" y="302"/>
                </a:lnTo>
                <a:lnTo>
                  <a:pt x="8" y="275"/>
                </a:lnTo>
                <a:lnTo>
                  <a:pt x="28" y="275"/>
                </a:lnTo>
                <a:lnTo>
                  <a:pt x="20" y="247"/>
                </a:lnTo>
                <a:lnTo>
                  <a:pt x="47" y="221"/>
                </a:lnTo>
                <a:lnTo>
                  <a:pt x="47" y="161"/>
                </a:lnTo>
                <a:lnTo>
                  <a:pt x="39" y="135"/>
                </a:lnTo>
                <a:lnTo>
                  <a:pt x="58" y="135"/>
                </a:lnTo>
                <a:lnTo>
                  <a:pt x="47" y="124"/>
                </a:lnTo>
                <a:lnTo>
                  <a:pt x="66" y="81"/>
                </a:lnTo>
                <a:lnTo>
                  <a:pt x="66" y="97"/>
                </a:lnTo>
                <a:lnTo>
                  <a:pt x="89" y="81"/>
                </a:lnTo>
                <a:lnTo>
                  <a:pt x="89" y="38"/>
                </a:lnTo>
                <a:lnTo>
                  <a:pt x="116" y="27"/>
                </a:lnTo>
                <a:lnTo>
                  <a:pt x="136" y="27"/>
                </a:lnTo>
                <a:lnTo>
                  <a:pt x="147" y="11"/>
                </a:lnTo>
                <a:lnTo>
                  <a:pt x="147" y="0"/>
                </a:lnTo>
                <a:lnTo>
                  <a:pt x="167" y="27"/>
                </a:lnTo>
                <a:lnTo>
                  <a:pt x="186" y="38"/>
                </a:lnTo>
                <a:lnTo>
                  <a:pt x="198" y="38"/>
                </a:lnTo>
                <a:lnTo>
                  <a:pt x="198" y="54"/>
                </a:lnTo>
                <a:lnTo>
                  <a:pt x="236" y="65"/>
                </a:lnTo>
                <a:lnTo>
                  <a:pt x="267" y="65"/>
                </a:lnTo>
                <a:lnTo>
                  <a:pt x="267" y="107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179" name="Lawrence"/>
          <p:cNvSpPr>
            <a:spLocks/>
          </p:cNvSpPr>
          <p:nvPr/>
        </p:nvSpPr>
        <p:spPr bwMode="auto">
          <a:xfrm>
            <a:off x="8932864" y="2609851"/>
            <a:ext cx="585787" cy="574675"/>
          </a:xfrm>
          <a:custGeom>
            <a:avLst/>
            <a:gdLst>
              <a:gd name="T0" fmla="*/ 279 w 369"/>
              <a:gd name="T1" fmla="*/ 54 h 362"/>
              <a:gd name="T2" fmla="*/ 267 w 369"/>
              <a:gd name="T3" fmla="*/ 81 h 362"/>
              <a:gd name="T4" fmla="*/ 248 w 369"/>
              <a:gd name="T5" fmla="*/ 81 h 362"/>
              <a:gd name="T6" fmla="*/ 259 w 369"/>
              <a:gd name="T7" fmla="*/ 107 h 362"/>
              <a:gd name="T8" fmla="*/ 318 w 369"/>
              <a:gd name="T9" fmla="*/ 178 h 362"/>
              <a:gd name="T10" fmla="*/ 337 w 369"/>
              <a:gd name="T11" fmla="*/ 237 h 362"/>
              <a:gd name="T12" fmla="*/ 356 w 369"/>
              <a:gd name="T13" fmla="*/ 248 h 362"/>
              <a:gd name="T14" fmla="*/ 368 w 369"/>
              <a:gd name="T15" fmla="*/ 248 h 362"/>
              <a:gd name="T16" fmla="*/ 349 w 369"/>
              <a:gd name="T17" fmla="*/ 291 h 362"/>
              <a:gd name="T18" fmla="*/ 318 w 369"/>
              <a:gd name="T19" fmla="*/ 275 h 362"/>
              <a:gd name="T20" fmla="*/ 286 w 369"/>
              <a:gd name="T21" fmla="*/ 275 h 362"/>
              <a:gd name="T22" fmla="*/ 267 w 369"/>
              <a:gd name="T23" fmla="*/ 361 h 362"/>
              <a:gd name="T24" fmla="*/ 228 w 369"/>
              <a:gd name="T25" fmla="*/ 329 h 362"/>
              <a:gd name="T26" fmla="*/ 120 w 369"/>
              <a:gd name="T27" fmla="*/ 275 h 362"/>
              <a:gd name="T28" fmla="*/ 58 w 369"/>
              <a:gd name="T29" fmla="*/ 248 h 362"/>
              <a:gd name="T30" fmla="*/ 39 w 369"/>
              <a:gd name="T31" fmla="*/ 248 h 362"/>
              <a:gd name="T32" fmla="*/ 20 w 369"/>
              <a:gd name="T33" fmla="*/ 275 h 362"/>
              <a:gd name="T34" fmla="*/ 0 w 369"/>
              <a:gd name="T35" fmla="*/ 264 h 362"/>
              <a:gd name="T36" fmla="*/ 0 w 369"/>
              <a:gd name="T37" fmla="*/ 237 h 362"/>
              <a:gd name="T38" fmla="*/ 82 w 369"/>
              <a:gd name="T39" fmla="*/ 140 h 362"/>
              <a:gd name="T40" fmla="*/ 58 w 369"/>
              <a:gd name="T41" fmla="*/ 81 h 362"/>
              <a:gd name="T42" fmla="*/ 89 w 369"/>
              <a:gd name="T43" fmla="*/ 54 h 362"/>
              <a:gd name="T44" fmla="*/ 109 w 369"/>
              <a:gd name="T45" fmla="*/ 54 h 362"/>
              <a:gd name="T46" fmla="*/ 147 w 369"/>
              <a:gd name="T47" fmla="*/ 17 h 362"/>
              <a:gd name="T48" fmla="*/ 190 w 369"/>
              <a:gd name="T49" fmla="*/ 27 h 362"/>
              <a:gd name="T50" fmla="*/ 209 w 369"/>
              <a:gd name="T51" fmla="*/ 0 h 362"/>
              <a:gd name="T52" fmla="*/ 259 w 369"/>
              <a:gd name="T53" fmla="*/ 0 h 362"/>
              <a:gd name="T54" fmla="*/ 279 w 369"/>
              <a:gd name="T55" fmla="*/ 17 h 362"/>
              <a:gd name="T56" fmla="*/ 279 w 369"/>
              <a:gd name="T57" fmla="*/ 54 h 362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369"/>
              <a:gd name="T88" fmla="*/ 0 h 362"/>
              <a:gd name="T89" fmla="*/ 369 w 369"/>
              <a:gd name="T90" fmla="*/ 362 h 362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369" h="362">
                <a:moveTo>
                  <a:pt x="279" y="54"/>
                </a:moveTo>
                <a:lnTo>
                  <a:pt x="267" y="81"/>
                </a:lnTo>
                <a:lnTo>
                  <a:pt x="248" y="81"/>
                </a:lnTo>
                <a:lnTo>
                  <a:pt x="259" y="107"/>
                </a:lnTo>
                <a:lnTo>
                  <a:pt x="318" y="178"/>
                </a:lnTo>
                <a:lnTo>
                  <a:pt x="337" y="237"/>
                </a:lnTo>
                <a:lnTo>
                  <a:pt x="356" y="248"/>
                </a:lnTo>
                <a:lnTo>
                  <a:pt x="368" y="248"/>
                </a:lnTo>
                <a:lnTo>
                  <a:pt x="349" y="291"/>
                </a:lnTo>
                <a:lnTo>
                  <a:pt x="318" y="275"/>
                </a:lnTo>
                <a:lnTo>
                  <a:pt x="286" y="275"/>
                </a:lnTo>
                <a:lnTo>
                  <a:pt x="267" y="361"/>
                </a:lnTo>
                <a:lnTo>
                  <a:pt x="228" y="329"/>
                </a:lnTo>
                <a:lnTo>
                  <a:pt x="120" y="275"/>
                </a:lnTo>
                <a:lnTo>
                  <a:pt x="58" y="248"/>
                </a:lnTo>
                <a:lnTo>
                  <a:pt x="39" y="248"/>
                </a:lnTo>
                <a:lnTo>
                  <a:pt x="20" y="275"/>
                </a:lnTo>
                <a:lnTo>
                  <a:pt x="0" y="264"/>
                </a:lnTo>
                <a:lnTo>
                  <a:pt x="0" y="237"/>
                </a:lnTo>
                <a:lnTo>
                  <a:pt x="82" y="140"/>
                </a:lnTo>
                <a:lnTo>
                  <a:pt x="58" y="81"/>
                </a:lnTo>
                <a:lnTo>
                  <a:pt x="89" y="54"/>
                </a:lnTo>
                <a:lnTo>
                  <a:pt x="109" y="54"/>
                </a:lnTo>
                <a:lnTo>
                  <a:pt x="147" y="17"/>
                </a:lnTo>
                <a:lnTo>
                  <a:pt x="190" y="27"/>
                </a:lnTo>
                <a:lnTo>
                  <a:pt x="209" y="0"/>
                </a:lnTo>
                <a:lnTo>
                  <a:pt x="259" y="0"/>
                </a:lnTo>
                <a:lnTo>
                  <a:pt x="279" y="17"/>
                </a:lnTo>
                <a:lnTo>
                  <a:pt x="279" y="54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181" name="Lee"/>
          <p:cNvSpPr>
            <a:spLocks/>
          </p:cNvSpPr>
          <p:nvPr/>
        </p:nvSpPr>
        <p:spPr bwMode="auto">
          <a:xfrm>
            <a:off x="8005764" y="3395664"/>
            <a:ext cx="395287" cy="352425"/>
          </a:xfrm>
          <a:custGeom>
            <a:avLst/>
            <a:gdLst>
              <a:gd name="T0" fmla="*/ 216 w 249"/>
              <a:gd name="T1" fmla="*/ 194 h 222"/>
              <a:gd name="T2" fmla="*/ 190 w 249"/>
              <a:gd name="T3" fmla="*/ 194 h 222"/>
              <a:gd name="T4" fmla="*/ 170 w 249"/>
              <a:gd name="T5" fmla="*/ 167 h 222"/>
              <a:gd name="T6" fmla="*/ 151 w 249"/>
              <a:gd name="T7" fmla="*/ 194 h 222"/>
              <a:gd name="T8" fmla="*/ 127 w 249"/>
              <a:gd name="T9" fmla="*/ 194 h 222"/>
              <a:gd name="T10" fmla="*/ 108 w 249"/>
              <a:gd name="T11" fmla="*/ 178 h 222"/>
              <a:gd name="T12" fmla="*/ 101 w 249"/>
              <a:gd name="T13" fmla="*/ 210 h 222"/>
              <a:gd name="T14" fmla="*/ 50 w 249"/>
              <a:gd name="T15" fmla="*/ 221 h 222"/>
              <a:gd name="T16" fmla="*/ 12 w 249"/>
              <a:gd name="T17" fmla="*/ 194 h 222"/>
              <a:gd name="T18" fmla="*/ 0 w 249"/>
              <a:gd name="T19" fmla="*/ 167 h 222"/>
              <a:gd name="T20" fmla="*/ 31 w 249"/>
              <a:gd name="T21" fmla="*/ 97 h 222"/>
              <a:gd name="T22" fmla="*/ 69 w 249"/>
              <a:gd name="T23" fmla="*/ 82 h 222"/>
              <a:gd name="T24" fmla="*/ 50 w 249"/>
              <a:gd name="T25" fmla="*/ 54 h 222"/>
              <a:gd name="T26" fmla="*/ 101 w 249"/>
              <a:gd name="T27" fmla="*/ 0 h 222"/>
              <a:gd name="T28" fmla="*/ 120 w 249"/>
              <a:gd name="T29" fmla="*/ 0 h 222"/>
              <a:gd name="T30" fmla="*/ 127 w 249"/>
              <a:gd name="T31" fmla="*/ 0 h 222"/>
              <a:gd name="T32" fmla="*/ 190 w 249"/>
              <a:gd name="T33" fmla="*/ 54 h 222"/>
              <a:gd name="T34" fmla="*/ 248 w 249"/>
              <a:gd name="T35" fmla="*/ 82 h 222"/>
              <a:gd name="T36" fmla="*/ 216 w 249"/>
              <a:gd name="T37" fmla="*/ 194 h 22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49"/>
              <a:gd name="T58" fmla="*/ 0 h 222"/>
              <a:gd name="T59" fmla="*/ 249 w 249"/>
              <a:gd name="T60" fmla="*/ 222 h 222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49" h="222">
                <a:moveTo>
                  <a:pt x="216" y="194"/>
                </a:moveTo>
                <a:lnTo>
                  <a:pt x="190" y="194"/>
                </a:lnTo>
                <a:lnTo>
                  <a:pt x="170" y="167"/>
                </a:lnTo>
                <a:lnTo>
                  <a:pt x="151" y="194"/>
                </a:lnTo>
                <a:lnTo>
                  <a:pt x="127" y="194"/>
                </a:lnTo>
                <a:lnTo>
                  <a:pt x="108" y="178"/>
                </a:lnTo>
                <a:lnTo>
                  <a:pt x="101" y="210"/>
                </a:lnTo>
                <a:lnTo>
                  <a:pt x="50" y="221"/>
                </a:lnTo>
                <a:lnTo>
                  <a:pt x="12" y="194"/>
                </a:lnTo>
                <a:lnTo>
                  <a:pt x="0" y="167"/>
                </a:lnTo>
                <a:lnTo>
                  <a:pt x="31" y="97"/>
                </a:lnTo>
                <a:lnTo>
                  <a:pt x="69" y="82"/>
                </a:lnTo>
                <a:lnTo>
                  <a:pt x="50" y="54"/>
                </a:lnTo>
                <a:lnTo>
                  <a:pt x="101" y="0"/>
                </a:lnTo>
                <a:lnTo>
                  <a:pt x="120" y="0"/>
                </a:lnTo>
                <a:lnTo>
                  <a:pt x="127" y="0"/>
                </a:lnTo>
                <a:lnTo>
                  <a:pt x="190" y="54"/>
                </a:lnTo>
                <a:lnTo>
                  <a:pt x="248" y="82"/>
                </a:lnTo>
                <a:lnTo>
                  <a:pt x="216" y="194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183" name="Leslie"/>
          <p:cNvSpPr>
            <a:spLocks/>
          </p:cNvSpPr>
          <p:nvPr/>
        </p:nvSpPr>
        <p:spPr bwMode="auto">
          <a:xfrm>
            <a:off x="8367714" y="3986213"/>
            <a:ext cx="414337" cy="635000"/>
          </a:xfrm>
          <a:custGeom>
            <a:avLst/>
            <a:gdLst>
              <a:gd name="T0" fmla="*/ 39 w 261"/>
              <a:gd name="T1" fmla="*/ 345 h 400"/>
              <a:gd name="T2" fmla="*/ 32 w 261"/>
              <a:gd name="T3" fmla="*/ 291 h 400"/>
              <a:gd name="T4" fmla="*/ 12 w 261"/>
              <a:gd name="T5" fmla="*/ 248 h 400"/>
              <a:gd name="T6" fmla="*/ 0 w 261"/>
              <a:gd name="T7" fmla="*/ 221 h 400"/>
              <a:gd name="T8" fmla="*/ 20 w 261"/>
              <a:gd name="T9" fmla="*/ 194 h 400"/>
              <a:gd name="T10" fmla="*/ 0 w 261"/>
              <a:gd name="T11" fmla="*/ 140 h 400"/>
              <a:gd name="T12" fmla="*/ 39 w 261"/>
              <a:gd name="T13" fmla="*/ 96 h 400"/>
              <a:gd name="T14" fmla="*/ 20 w 261"/>
              <a:gd name="T15" fmla="*/ 70 h 400"/>
              <a:gd name="T16" fmla="*/ 39 w 261"/>
              <a:gd name="T17" fmla="*/ 70 h 400"/>
              <a:gd name="T18" fmla="*/ 59 w 261"/>
              <a:gd name="T19" fmla="*/ 16 h 400"/>
              <a:gd name="T20" fmla="*/ 78 w 261"/>
              <a:gd name="T21" fmla="*/ 16 h 400"/>
              <a:gd name="T22" fmla="*/ 109 w 261"/>
              <a:gd name="T23" fmla="*/ 0 h 400"/>
              <a:gd name="T24" fmla="*/ 140 w 261"/>
              <a:gd name="T25" fmla="*/ 16 h 400"/>
              <a:gd name="T26" fmla="*/ 147 w 261"/>
              <a:gd name="T27" fmla="*/ 70 h 400"/>
              <a:gd name="T28" fmla="*/ 237 w 261"/>
              <a:gd name="T29" fmla="*/ 124 h 400"/>
              <a:gd name="T30" fmla="*/ 217 w 261"/>
              <a:gd name="T31" fmla="*/ 167 h 400"/>
              <a:gd name="T32" fmla="*/ 260 w 261"/>
              <a:gd name="T33" fmla="*/ 210 h 400"/>
              <a:gd name="T34" fmla="*/ 248 w 261"/>
              <a:gd name="T35" fmla="*/ 264 h 400"/>
              <a:gd name="T36" fmla="*/ 248 w 261"/>
              <a:gd name="T37" fmla="*/ 291 h 400"/>
              <a:gd name="T38" fmla="*/ 217 w 261"/>
              <a:gd name="T39" fmla="*/ 291 h 400"/>
              <a:gd name="T40" fmla="*/ 179 w 261"/>
              <a:gd name="T41" fmla="*/ 334 h 400"/>
              <a:gd name="T42" fmla="*/ 101 w 261"/>
              <a:gd name="T43" fmla="*/ 371 h 400"/>
              <a:gd name="T44" fmla="*/ 101 w 261"/>
              <a:gd name="T45" fmla="*/ 388 h 400"/>
              <a:gd name="T46" fmla="*/ 70 w 261"/>
              <a:gd name="T47" fmla="*/ 399 h 400"/>
              <a:gd name="T48" fmla="*/ 51 w 261"/>
              <a:gd name="T49" fmla="*/ 388 h 400"/>
              <a:gd name="T50" fmla="*/ 39 w 261"/>
              <a:gd name="T51" fmla="*/ 345 h 400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261"/>
              <a:gd name="T79" fmla="*/ 0 h 400"/>
              <a:gd name="T80" fmla="*/ 261 w 261"/>
              <a:gd name="T81" fmla="*/ 400 h 400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261" h="400">
                <a:moveTo>
                  <a:pt x="39" y="345"/>
                </a:moveTo>
                <a:lnTo>
                  <a:pt x="32" y="291"/>
                </a:lnTo>
                <a:lnTo>
                  <a:pt x="12" y="248"/>
                </a:lnTo>
                <a:lnTo>
                  <a:pt x="0" y="221"/>
                </a:lnTo>
                <a:lnTo>
                  <a:pt x="20" y="194"/>
                </a:lnTo>
                <a:lnTo>
                  <a:pt x="0" y="140"/>
                </a:lnTo>
                <a:lnTo>
                  <a:pt x="39" y="96"/>
                </a:lnTo>
                <a:lnTo>
                  <a:pt x="20" y="70"/>
                </a:lnTo>
                <a:lnTo>
                  <a:pt x="39" y="70"/>
                </a:lnTo>
                <a:lnTo>
                  <a:pt x="59" y="16"/>
                </a:lnTo>
                <a:lnTo>
                  <a:pt x="78" y="16"/>
                </a:lnTo>
                <a:lnTo>
                  <a:pt x="109" y="0"/>
                </a:lnTo>
                <a:lnTo>
                  <a:pt x="140" y="16"/>
                </a:lnTo>
                <a:lnTo>
                  <a:pt x="147" y="70"/>
                </a:lnTo>
                <a:lnTo>
                  <a:pt x="237" y="124"/>
                </a:lnTo>
                <a:lnTo>
                  <a:pt x="217" y="167"/>
                </a:lnTo>
                <a:lnTo>
                  <a:pt x="260" y="210"/>
                </a:lnTo>
                <a:lnTo>
                  <a:pt x="248" y="264"/>
                </a:lnTo>
                <a:lnTo>
                  <a:pt x="248" y="291"/>
                </a:lnTo>
                <a:lnTo>
                  <a:pt x="217" y="291"/>
                </a:lnTo>
                <a:lnTo>
                  <a:pt x="179" y="334"/>
                </a:lnTo>
                <a:lnTo>
                  <a:pt x="101" y="371"/>
                </a:lnTo>
                <a:lnTo>
                  <a:pt x="101" y="388"/>
                </a:lnTo>
                <a:lnTo>
                  <a:pt x="70" y="399"/>
                </a:lnTo>
                <a:lnTo>
                  <a:pt x="51" y="388"/>
                </a:lnTo>
                <a:lnTo>
                  <a:pt x="39" y="345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185" name="Letcher"/>
          <p:cNvSpPr>
            <a:spLocks/>
          </p:cNvSpPr>
          <p:nvPr/>
        </p:nvSpPr>
        <p:spPr bwMode="auto">
          <a:xfrm>
            <a:off x="8793163" y="4054475"/>
            <a:ext cx="614362" cy="463550"/>
          </a:xfrm>
          <a:custGeom>
            <a:avLst/>
            <a:gdLst>
              <a:gd name="T0" fmla="*/ 286 w 387"/>
              <a:gd name="T1" fmla="*/ 140 h 292"/>
              <a:gd name="T2" fmla="*/ 286 w 387"/>
              <a:gd name="T3" fmla="*/ 205 h 292"/>
              <a:gd name="T4" fmla="*/ 266 w 387"/>
              <a:gd name="T5" fmla="*/ 205 h 292"/>
              <a:gd name="T6" fmla="*/ 266 w 387"/>
              <a:gd name="T7" fmla="*/ 221 h 292"/>
              <a:gd name="T8" fmla="*/ 247 w 387"/>
              <a:gd name="T9" fmla="*/ 248 h 292"/>
              <a:gd name="T10" fmla="*/ 216 w 387"/>
              <a:gd name="T11" fmla="*/ 248 h 292"/>
              <a:gd name="T12" fmla="*/ 189 w 387"/>
              <a:gd name="T13" fmla="*/ 275 h 292"/>
              <a:gd name="T14" fmla="*/ 146 w 387"/>
              <a:gd name="T15" fmla="*/ 232 h 292"/>
              <a:gd name="T16" fmla="*/ 88 w 387"/>
              <a:gd name="T17" fmla="*/ 275 h 292"/>
              <a:gd name="T18" fmla="*/ 69 w 387"/>
              <a:gd name="T19" fmla="*/ 264 h 292"/>
              <a:gd name="T20" fmla="*/ 0 w 387"/>
              <a:gd name="T21" fmla="*/ 291 h 292"/>
              <a:gd name="T22" fmla="*/ 11 w 387"/>
              <a:gd name="T23" fmla="*/ 264 h 292"/>
              <a:gd name="T24" fmla="*/ 19 w 387"/>
              <a:gd name="T25" fmla="*/ 248 h 292"/>
              <a:gd name="T26" fmla="*/ 30 w 387"/>
              <a:gd name="T27" fmla="*/ 248 h 292"/>
              <a:gd name="T28" fmla="*/ 69 w 387"/>
              <a:gd name="T29" fmla="*/ 232 h 292"/>
              <a:gd name="T30" fmla="*/ 50 w 387"/>
              <a:gd name="T31" fmla="*/ 205 h 292"/>
              <a:gd name="T32" fmla="*/ 69 w 387"/>
              <a:gd name="T33" fmla="*/ 178 h 292"/>
              <a:gd name="T34" fmla="*/ 58 w 387"/>
              <a:gd name="T35" fmla="*/ 140 h 292"/>
              <a:gd name="T36" fmla="*/ 69 w 387"/>
              <a:gd name="T37" fmla="*/ 97 h 292"/>
              <a:gd name="T38" fmla="*/ 100 w 387"/>
              <a:gd name="T39" fmla="*/ 70 h 292"/>
              <a:gd name="T40" fmla="*/ 119 w 387"/>
              <a:gd name="T41" fmla="*/ 81 h 292"/>
              <a:gd name="T42" fmla="*/ 170 w 387"/>
              <a:gd name="T43" fmla="*/ 53 h 292"/>
              <a:gd name="T44" fmla="*/ 197 w 387"/>
              <a:gd name="T45" fmla="*/ 11 h 292"/>
              <a:gd name="T46" fmla="*/ 228 w 387"/>
              <a:gd name="T47" fmla="*/ 0 h 292"/>
              <a:gd name="T48" fmla="*/ 235 w 387"/>
              <a:gd name="T49" fmla="*/ 0 h 292"/>
              <a:gd name="T50" fmla="*/ 278 w 387"/>
              <a:gd name="T51" fmla="*/ 0 h 292"/>
              <a:gd name="T52" fmla="*/ 305 w 387"/>
              <a:gd name="T53" fmla="*/ 43 h 292"/>
              <a:gd name="T54" fmla="*/ 347 w 387"/>
              <a:gd name="T55" fmla="*/ 27 h 292"/>
              <a:gd name="T56" fmla="*/ 386 w 387"/>
              <a:gd name="T57" fmla="*/ 70 h 292"/>
              <a:gd name="T58" fmla="*/ 286 w 387"/>
              <a:gd name="T59" fmla="*/ 140 h 292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387"/>
              <a:gd name="T91" fmla="*/ 0 h 292"/>
              <a:gd name="T92" fmla="*/ 387 w 387"/>
              <a:gd name="T93" fmla="*/ 292 h 292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387" h="292">
                <a:moveTo>
                  <a:pt x="286" y="140"/>
                </a:moveTo>
                <a:lnTo>
                  <a:pt x="286" y="205"/>
                </a:lnTo>
                <a:lnTo>
                  <a:pt x="266" y="205"/>
                </a:lnTo>
                <a:lnTo>
                  <a:pt x="266" y="221"/>
                </a:lnTo>
                <a:lnTo>
                  <a:pt x="247" y="248"/>
                </a:lnTo>
                <a:lnTo>
                  <a:pt x="216" y="248"/>
                </a:lnTo>
                <a:lnTo>
                  <a:pt x="189" y="275"/>
                </a:lnTo>
                <a:lnTo>
                  <a:pt x="146" y="232"/>
                </a:lnTo>
                <a:lnTo>
                  <a:pt x="88" y="275"/>
                </a:lnTo>
                <a:lnTo>
                  <a:pt x="69" y="264"/>
                </a:lnTo>
                <a:lnTo>
                  <a:pt x="0" y="291"/>
                </a:lnTo>
                <a:lnTo>
                  <a:pt x="11" y="264"/>
                </a:lnTo>
                <a:lnTo>
                  <a:pt x="19" y="248"/>
                </a:lnTo>
                <a:lnTo>
                  <a:pt x="30" y="248"/>
                </a:lnTo>
                <a:lnTo>
                  <a:pt x="69" y="232"/>
                </a:lnTo>
                <a:lnTo>
                  <a:pt x="50" y="205"/>
                </a:lnTo>
                <a:lnTo>
                  <a:pt x="69" y="178"/>
                </a:lnTo>
                <a:lnTo>
                  <a:pt x="58" y="140"/>
                </a:lnTo>
                <a:lnTo>
                  <a:pt x="69" y="97"/>
                </a:lnTo>
                <a:lnTo>
                  <a:pt x="100" y="70"/>
                </a:lnTo>
                <a:lnTo>
                  <a:pt x="119" y="81"/>
                </a:lnTo>
                <a:lnTo>
                  <a:pt x="170" y="53"/>
                </a:lnTo>
                <a:lnTo>
                  <a:pt x="197" y="11"/>
                </a:lnTo>
                <a:lnTo>
                  <a:pt x="228" y="0"/>
                </a:lnTo>
                <a:lnTo>
                  <a:pt x="235" y="0"/>
                </a:lnTo>
                <a:lnTo>
                  <a:pt x="278" y="0"/>
                </a:lnTo>
                <a:lnTo>
                  <a:pt x="305" y="43"/>
                </a:lnTo>
                <a:lnTo>
                  <a:pt x="347" y="27"/>
                </a:lnTo>
                <a:lnTo>
                  <a:pt x="386" y="70"/>
                </a:lnTo>
                <a:lnTo>
                  <a:pt x="286" y="140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187" name="Lewis"/>
          <p:cNvSpPr>
            <a:spLocks/>
          </p:cNvSpPr>
          <p:nvPr/>
        </p:nvSpPr>
        <p:spPr bwMode="auto">
          <a:xfrm>
            <a:off x="8277226" y="1933575"/>
            <a:ext cx="657225" cy="592138"/>
          </a:xfrm>
          <a:custGeom>
            <a:avLst/>
            <a:gdLst>
              <a:gd name="T0" fmla="*/ 19 w 414"/>
              <a:gd name="T1" fmla="*/ 38 h 373"/>
              <a:gd name="T2" fmla="*/ 89 w 414"/>
              <a:gd name="T3" fmla="*/ 11 h 373"/>
              <a:gd name="T4" fmla="*/ 116 w 414"/>
              <a:gd name="T5" fmla="*/ 38 h 373"/>
              <a:gd name="T6" fmla="*/ 185 w 414"/>
              <a:gd name="T7" fmla="*/ 65 h 373"/>
              <a:gd name="T8" fmla="*/ 236 w 414"/>
              <a:gd name="T9" fmla="*/ 124 h 373"/>
              <a:gd name="T10" fmla="*/ 266 w 414"/>
              <a:gd name="T11" fmla="*/ 97 h 373"/>
              <a:gd name="T12" fmla="*/ 294 w 414"/>
              <a:gd name="T13" fmla="*/ 97 h 373"/>
              <a:gd name="T14" fmla="*/ 336 w 414"/>
              <a:gd name="T15" fmla="*/ 97 h 373"/>
              <a:gd name="T16" fmla="*/ 355 w 414"/>
              <a:gd name="T17" fmla="*/ 54 h 373"/>
              <a:gd name="T18" fmla="*/ 394 w 414"/>
              <a:gd name="T19" fmla="*/ 28 h 373"/>
              <a:gd name="T20" fmla="*/ 406 w 414"/>
              <a:gd name="T21" fmla="*/ 0 h 373"/>
              <a:gd name="T22" fmla="*/ 413 w 414"/>
              <a:gd name="T23" fmla="*/ 38 h 373"/>
              <a:gd name="T24" fmla="*/ 375 w 414"/>
              <a:gd name="T25" fmla="*/ 81 h 373"/>
              <a:gd name="T26" fmla="*/ 375 w 414"/>
              <a:gd name="T27" fmla="*/ 124 h 373"/>
              <a:gd name="T28" fmla="*/ 317 w 414"/>
              <a:gd name="T29" fmla="*/ 205 h 373"/>
              <a:gd name="T30" fmla="*/ 274 w 414"/>
              <a:gd name="T31" fmla="*/ 275 h 373"/>
              <a:gd name="T32" fmla="*/ 274 w 414"/>
              <a:gd name="T33" fmla="*/ 355 h 373"/>
              <a:gd name="T34" fmla="*/ 247 w 414"/>
              <a:gd name="T35" fmla="*/ 372 h 373"/>
              <a:gd name="T36" fmla="*/ 216 w 414"/>
              <a:gd name="T37" fmla="*/ 355 h 373"/>
              <a:gd name="T38" fmla="*/ 197 w 414"/>
              <a:gd name="T39" fmla="*/ 372 h 373"/>
              <a:gd name="T40" fmla="*/ 158 w 414"/>
              <a:gd name="T41" fmla="*/ 318 h 373"/>
              <a:gd name="T42" fmla="*/ 158 w 414"/>
              <a:gd name="T43" fmla="*/ 302 h 373"/>
              <a:gd name="T44" fmla="*/ 127 w 414"/>
              <a:gd name="T45" fmla="*/ 318 h 373"/>
              <a:gd name="T46" fmla="*/ 116 w 414"/>
              <a:gd name="T47" fmla="*/ 302 h 373"/>
              <a:gd name="T48" fmla="*/ 46 w 414"/>
              <a:gd name="T49" fmla="*/ 275 h 373"/>
              <a:gd name="T50" fmla="*/ 38 w 414"/>
              <a:gd name="T51" fmla="*/ 221 h 373"/>
              <a:gd name="T52" fmla="*/ 0 w 414"/>
              <a:gd name="T53" fmla="*/ 178 h 373"/>
              <a:gd name="T54" fmla="*/ 19 w 414"/>
              <a:gd name="T55" fmla="*/ 97 h 373"/>
              <a:gd name="T56" fmla="*/ 0 w 414"/>
              <a:gd name="T57" fmla="*/ 81 h 373"/>
              <a:gd name="T58" fmla="*/ 19 w 414"/>
              <a:gd name="T59" fmla="*/ 38 h 373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414"/>
              <a:gd name="T91" fmla="*/ 0 h 373"/>
              <a:gd name="T92" fmla="*/ 414 w 414"/>
              <a:gd name="T93" fmla="*/ 373 h 373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414" h="373">
                <a:moveTo>
                  <a:pt x="19" y="38"/>
                </a:moveTo>
                <a:lnTo>
                  <a:pt x="89" y="11"/>
                </a:lnTo>
                <a:lnTo>
                  <a:pt x="116" y="38"/>
                </a:lnTo>
                <a:lnTo>
                  <a:pt x="185" y="65"/>
                </a:lnTo>
                <a:lnTo>
                  <a:pt x="236" y="124"/>
                </a:lnTo>
                <a:lnTo>
                  <a:pt x="266" y="97"/>
                </a:lnTo>
                <a:lnTo>
                  <a:pt x="294" y="97"/>
                </a:lnTo>
                <a:lnTo>
                  <a:pt x="336" y="97"/>
                </a:lnTo>
                <a:lnTo>
                  <a:pt x="355" y="54"/>
                </a:lnTo>
                <a:lnTo>
                  <a:pt x="394" y="28"/>
                </a:lnTo>
                <a:lnTo>
                  <a:pt x="406" y="0"/>
                </a:lnTo>
                <a:lnTo>
                  <a:pt x="413" y="38"/>
                </a:lnTo>
                <a:lnTo>
                  <a:pt x="375" y="81"/>
                </a:lnTo>
                <a:lnTo>
                  <a:pt x="375" y="124"/>
                </a:lnTo>
                <a:lnTo>
                  <a:pt x="317" y="205"/>
                </a:lnTo>
                <a:lnTo>
                  <a:pt x="274" y="275"/>
                </a:lnTo>
                <a:lnTo>
                  <a:pt x="274" y="355"/>
                </a:lnTo>
                <a:lnTo>
                  <a:pt x="247" y="372"/>
                </a:lnTo>
                <a:lnTo>
                  <a:pt x="216" y="355"/>
                </a:lnTo>
                <a:lnTo>
                  <a:pt x="197" y="372"/>
                </a:lnTo>
                <a:lnTo>
                  <a:pt x="158" y="318"/>
                </a:lnTo>
                <a:lnTo>
                  <a:pt x="158" y="302"/>
                </a:lnTo>
                <a:lnTo>
                  <a:pt x="127" y="318"/>
                </a:lnTo>
                <a:lnTo>
                  <a:pt x="116" y="302"/>
                </a:lnTo>
                <a:lnTo>
                  <a:pt x="46" y="275"/>
                </a:lnTo>
                <a:lnTo>
                  <a:pt x="38" y="221"/>
                </a:lnTo>
                <a:lnTo>
                  <a:pt x="0" y="178"/>
                </a:lnTo>
                <a:lnTo>
                  <a:pt x="19" y="97"/>
                </a:lnTo>
                <a:lnTo>
                  <a:pt x="0" y="81"/>
                </a:lnTo>
                <a:lnTo>
                  <a:pt x="19" y="38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189" name="Lincoln"/>
          <p:cNvSpPr>
            <a:spLocks/>
          </p:cNvSpPr>
          <p:nvPr/>
        </p:nvSpPr>
        <p:spPr bwMode="auto">
          <a:xfrm>
            <a:off x="7016750" y="3525839"/>
            <a:ext cx="427038" cy="573087"/>
          </a:xfrm>
          <a:custGeom>
            <a:avLst/>
            <a:gdLst>
              <a:gd name="T0" fmla="*/ 63 w 269"/>
              <a:gd name="T1" fmla="*/ 31 h 361"/>
              <a:gd name="T2" fmla="*/ 90 w 269"/>
              <a:gd name="T3" fmla="*/ 31 h 361"/>
              <a:gd name="T4" fmla="*/ 101 w 269"/>
              <a:gd name="T5" fmla="*/ 0 h 361"/>
              <a:gd name="T6" fmla="*/ 121 w 269"/>
              <a:gd name="T7" fmla="*/ 16 h 361"/>
              <a:gd name="T8" fmla="*/ 128 w 269"/>
              <a:gd name="T9" fmla="*/ 0 h 361"/>
              <a:gd name="T10" fmla="*/ 140 w 269"/>
              <a:gd name="T11" fmla="*/ 31 h 361"/>
              <a:gd name="T12" fmla="*/ 268 w 269"/>
              <a:gd name="T13" fmla="*/ 140 h 361"/>
              <a:gd name="T14" fmla="*/ 229 w 269"/>
              <a:gd name="T15" fmla="*/ 279 h 361"/>
              <a:gd name="T16" fmla="*/ 198 w 269"/>
              <a:gd name="T17" fmla="*/ 252 h 361"/>
              <a:gd name="T18" fmla="*/ 82 w 269"/>
              <a:gd name="T19" fmla="*/ 360 h 361"/>
              <a:gd name="T20" fmla="*/ 101 w 269"/>
              <a:gd name="T21" fmla="*/ 306 h 361"/>
              <a:gd name="T22" fmla="*/ 82 w 269"/>
              <a:gd name="T23" fmla="*/ 252 h 361"/>
              <a:gd name="T24" fmla="*/ 0 w 269"/>
              <a:gd name="T25" fmla="*/ 193 h 361"/>
              <a:gd name="T26" fmla="*/ 0 w 269"/>
              <a:gd name="T27" fmla="*/ 85 h 361"/>
              <a:gd name="T28" fmla="*/ 63 w 269"/>
              <a:gd name="T29" fmla="*/ 31 h 361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69"/>
              <a:gd name="T46" fmla="*/ 0 h 361"/>
              <a:gd name="T47" fmla="*/ 269 w 269"/>
              <a:gd name="T48" fmla="*/ 361 h 361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69" h="361">
                <a:moveTo>
                  <a:pt x="63" y="31"/>
                </a:moveTo>
                <a:lnTo>
                  <a:pt x="90" y="31"/>
                </a:lnTo>
                <a:lnTo>
                  <a:pt x="101" y="0"/>
                </a:lnTo>
                <a:lnTo>
                  <a:pt x="121" y="16"/>
                </a:lnTo>
                <a:lnTo>
                  <a:pt x="128" y="0"/>
                </a:lnTo>
                <a:lnTo>
                  <a:pt x="140" y="31"/>
                </a:lnTo>
                <a:lnTo>
                  <a:pt x="268" y="140"/>
                </a:lnTo>
                <a:lnTo>
                  <a:pt x="229" y="279"/>
                </a:lnTo>
                <a:lnTo>
                  <a:pt x="198" y="252"/>
                </a:lnTo>
                <a:lnTo>
                  <a:pt x="82" y="360"/>
                </a:lnTo>
                <a:lnTo>
                  <a:pt x="101" y="306"/>
                </a:lnTo>
                <a:lnTo>
                  <a:pt x="82" y="252"/>
                </a:lnTo>
                <a:lnTo>
                  <a:pt x="0" y="193"/>
                </a:lnTo>
                <a:lnTo>
                  <a:pt x="0" y="85"/>
                </a:lnTo>
                <a:lnTo>
                  <a:pt x="63" y="31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191" name="Livingston"/>
          <p:cNvSpPr>
            <a:spLocks/>
          </p:cNvSpPr>
          <p:nvPr/>
        </p:nvSpPr>
        <p:spPr bwMode="auto">
          <a:xfrm>
            <a:off x="3124200" y="3832225"/>
            <a:ext cx="393700" cy="642938"/>
          </a:xfrm>
          <a:custGeom>
            <a:avLst/>
            <a:gdLst>
              <a:gd name="T0" fmla="*/ 62 w 248"/>
              <a:gd name="T1" fmla="*/ 334 h 405"/>
              <a:gd name="T2" fmla="*/ 81 w 248"/>
              <a:gd name="T3" fmla="*/ 307 h 405"/>
              <a:gd name="T4" fmla="*/ 101 w 248"/>
              <a:gd name="T5" fmla="*/ 248 h 405"/>
              <a:gd name="T6" fmla="*/ 39 w 248"/>
              <a:gd name="T7" fmla="*/ 124 h 405"/>
              <a:gd name="T8" fmla="*/ 81 w 248"/>
              <a:gd name="T9" fmla="*/ 16 h 405"/>
              <a:gd name="T10" fmla="*/ 108 w 248"/>
              <a:gd name="T11" fmla="*/ 0 h 405"/>
              <a:gd name="T12" fmla="*/ 140 w 248"/>
              <a:gd name="T13" fmla="*/ 16 h 405"/>
              <a:gd name="T14" fmla="*/ 170 w 248"/>
              <a:gd name="T15" fmla="*/ 27 h 405"/>
              <a:gd name="T16" fmla="*/ 178 w 248"/>
              <a:gd name="T17" fmla="*/ 87 h 405"/>
              <a:gd name="T18" fmla="*/ 240 w 248"/>
              <a:gd name="T19" fmla="*/ 140 h 405"/>
              <a:gd name="T20" fmla="*/ 247 w 248"/>
              <a:gd name="T21" fmla="*/ 194 h 405"/>
              <a:gd name="T22" fmla="*/ 240 w 248"/>
              <a:gd name="T23" fmla="*/ 221 h 405"/>
              <a:gd name="T24" fmla="*/ 247 w 248"/>
              <a:gd name="T25" fmla="*/ 238 h 405"/>
              <a:gd name="T26" fmla="*/ 247 w 248"/>
              <a:gd name="T27" fmla="*/ 248 h 405"/>
              <a:gd name="T28" fmla="*/ 220 w 248"/>
              <a:gd name="T29" fmla="*/ 307 h 405"/>
              <a:gd name="T30" fmla="*/ 240 w 248"/>
              <a:gd name="T31" fmla="*/ 388 h 405"/>
              <a:gd name="T32" fmla="*/ 220 w 248"/>
              <a:gd name="T33" fmla="*/ 404 h 405"/>
              <a:gd name="T34" fmla="*/ 178 w 248"/>
              <a:gd name="T35" fmla="*/ 345 h 405"/>
              <a:gd name="T36" fmla="*/ 151 w 248"/>
              <a:gd name="T37" fmla="*/ 334 h 405"/>
              <a:gd name="T38" fmla="*/ 101 w 248"/>
              <a:gd name="T39" fmla="*/ 345 h 405"/>
              <a:gd name="T40" fmla="*/ 62 w 248"/>
              <a:gd name="T41" fmla="*/ 361 h 405"/>
              <a:gd name="T42" fmla="*/ 39 w 248"/>
              <a:gd name="T43" fmla="*/ 361 h 405"/>
              <a:gd name="T44" fmla="*/ 0 w 248"/>
              <a:gd name="T45" fmla="*/ 318 h 405"/>
              <a:gd name="T46" fmla="*/ 62 w 248"/>
              <a:gd name="T47" fmla="*/ 334 h 405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248"/>
              <a:gd name="T73" fmla="*/ 0 h 405"/>
              <a:gd name="T74" fmla="*/ 248 w 248"/>
              <a:gd name="T75" fmla="*/ 405 h 405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248" h="405">
                <a:moveTo>
                  <a:pt x="62" y="334"/>
                </a:moveTo>
                <a:lnTo>
                  <a:pt x="81" y="307"/>
                </a:lnTo>
                <a:lnTo>
                  <a:pt x="101" y="248"/>
                </a:lnTo>
                <a:lnTo>
                  <a:pt x="39" y="124"/>
                </a:lnTo>
                <a:lnTo>
                  <a:pt x="81" y="16"/>
                </a:lnTo>
                <a:lnTo>
                  <a:pt x="108" y="0"/>
                </a:lnTo>
                <a:lnTo>
                  <a:pt x="140" y="16"/>
                </a:lnTo>
                <a:lnTo>
                  <a:pt x="170" y="27"/>
                </a:lnTo>
                <a:lnTo>
                  <a:pt x="178" y="87"/>
                </a:lnTo>
                <a:lnTo>
                  <a:pt x="240" y="140"/>
                </a:lnTo>
                <a:lnTo>
                  <a:pt x="247" y="194"/>
                </a:lnTo>
                <a:lnTo>
                  <a:pt x="240" y="221"/>
                </a:lnTo>
                <a:lnTo>
                  <a:pt x="247" y="238"/>
                </a:lnTo>
                <a:lnTo>
                  <a:pt x="247" y="248"/>
                </a:lnTo>
                <a:lnTo>
                  <a:pt x="220" y="307"/>
                </a:lnTo>
                <a:lnTo>
                  <a:pt x="240" y="388"/>
                </a:lnTo>
                <a:lnTo>
                  <a:pt x="220" y="404"/>
                </a:lnTo>
                <a:lnTo>
                  <a:pt x="178" y="345"/>
                </a:lnTo>
                <a:lnTo>
                  <a:pt x="151" y="334"/>
                </a:lnTo>
                <a:lnTo>
                  <a:pt x="101" y="345"/>
                </a:lnTo>
                <a:lnTo>
                  <a:pt x="62" y="361"/>
                </a:lnTo>
                <a:lnTo>
                  <a:pt x="39" y="361"/>
                </a:lnTo>
                <a:lnTo>
                  <a:pt x="0" y="318"/>
                </a:lnTo>
                <a:lnTo>
                  <a:pt x="62" y="334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192" name="Logan"/>
          <p:cNvSpPr>
            <a:spLocks/>
          </p:cNvSpPr>
          <p:nvPr/>
        </p:nvSpPr>
        <p:spPr bwMode="auto">
          <a:xfrm>
            <a:off x="4695826" y="4337051"/>
            <a:ext cx="474663" cy="633413"/>
          </a:xfrm>
          <a:custGeom>
            <a:avLst/>
            <a:gdLst>
              <a:gd name="T0" fmla="*/ 0 w 299"/>
              <a:gd name="T1" fmla="*/ 398 h 399"/>
              <a:gd name="T2" fmla="*/ 8 w 299"/>
              <a:gd name="T3" fmla="*/ 15 h 399"/>
              <a:gd name="T4" fmla="*/ 58 w 299"/>
              <a:gd name="T5" fmla="*/ 0 h 399"/>
              <a:gd name="T6" fmla="*/ 77 w 299"/>
              <a:gd name="T7" fmla="*/ 15 h 399"/>
              <a:gd name="T8" fmla="*/ 147 w 299"/>
              <a:gd name="T9" fmla="*/ 15 h 399"/>
              <a:gd name="T10" fmla="*/ 256 w 299"/>
              <a:gd name="T11" fmla="*/ 70 h 399"/>
              <a:gd name="T12" fmla="*/ 298 w 299"/>
              <a:gd name="T13" fmla="*/ 177 h 399"/>
              <a:gd name="T14" fmla="*/ 275 w 299"/>
              <a:gd name="T15" fmla="*/ 177 h 399"/>
              <a:gd name="T16" fmla="*/ 248 w 299"/>
              <a:gd name="T17" fmla="*/ 210 h 399"/>
              <a:gd name="T18" fmla="*/ 209 w 299"/>
              <a:gd name="T19" fmla="*/ 317 h 399"/>
              <a:gd name="T20" fmla="*/ 198 w 299"/>
              <a:gd name="T21" fmla="*/ 398 h 399"/>
              <a:gd name="T22" fmla="*/ 0 w 299"/>
              <a:gd name="T23" fmla="*/ 398 h 399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299"/>
              <a:gd name="T37" fmla="*/ 0 h 399"/>
              <a:gd name="T38" fmla="*/ 299 w 299"/>
              <a:gd name="T39" fmla="*/ 399 h 399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99" h="399">
                <a:moveTo>
                  <a:pt x="0" y="398"/>
                </a:moveTo>
                <a:lnTo>
                  <a:pt x="8" y="15"/>
                </a:lnTo>
                <a:lnTo>
                  <a:pt x="58" y="0"/>
                </a:lnTo>
                <a:lnTo>
                  <a:pt x="77" y="15"/>
                </a:lnTo>
                <a:lnTo>
                  <a:pt x="147" y="15"/>
                </a:lnTo>
                <a:lnTo>
                  <a:pt x="256" y="70"/>
                </a:lnTo>
                <a:lnTo>
                  <a:pt x="298" y="177"/>
                </a:lnTo>
                <a:lnTo>
                  <a:pt x="275" y="177"/>
                </a:lnTo>
                <a:lnTo>
                  <a:pt x="248" y="210"/>
                </a:lnTo>
                <a:lnTo>
                  <a:pt x="209" y="317"/>
                </a:lnTo>
                <a:lnTo>
                  <a:pt x="198" y="398"/>
                </a:lnTo>
                <a:lnTo>
                  <a:pt x="0" y="398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194" name="Lyon"/>
          <p:cNvSpPr>
            <a:spLocks/>
          </p:cNvSpPr>
          <p:nvPr/>
        </p:nvSpPr>
        <p:spPr bwMode="auto">
          <a:xfrm>
            <a:off x="3473450" y="4183063"/>
            <a:ext cx="376238" cy="463550"/>
          </a:xfrm>
          <a:custGeom>
            <a:avLst/>
            <a:gdLst>
              <a:gd name="T0" fmla="*/ 128 w 237"/>
              <a:gd name="T1" fmla="*/ 0 h 292"/>
              <a:gd name="T2" fmla="*/ 178 w 237"/>
              <a:gd name="T3" fmla="*/ 112 h 292"/>
              <a:gd name="T4" fmla="*/ 236 w 237"/>
              <a:gd name="T5" fmla="*/ 194 h 292"/>
              <a:gd name="T6" fmla="*/ 155 w 237"/>
              <a:gd name="T7" fmla="*/ 247 h 292"/>
              <a:gd name="T8" fmla="*/ 58 w 237"/>
              <a:gd name="T9" fmla="*/ 291 h 292"/>
              <a:gd name="T10" fmla="*/ 39 w 237"/>
              <a:gd name="T11" fmla="*/ 221 h 292"/>
              <a:gd name="T12" fmla="*/ 0 w 237"/>
              <a:gd name="T13" fmla="*/ 183 h 292"/>
              <a:gd name="T14" fmla="*/ 20 w 237"/>
              <a:gd name="T15" fmla="*/ 167 h 292"/>
              <a:gd name="T16" fmla="*/ 0 w 237"/>
              <a:gd name="T17" fmla="*/ 86 h 292"/>
              <a:gd name="T18" fmla="*/ 27 w 237"/>
              <a:gd name="T19" fmla="*/ 27 h 292"/>
              <a:gd name="T20" fmla="*/ 27 w 237"/>
              <a:gd name="T21" fmla="*/ 43 h 292"/>
              <a:gd name="T22" fmla="*/ 47 w 237"/>
              <a:gd name="T23" fmla="*/ 43 h 292"/>
              <a:gd name="T24" fmla="*/ 47 w 237"/>
              <a:gd name="T25" fmla="*/ 27 h 292"/>
              <a:gd name="T26" fmla="*/ 66 w 237"/>
              <a:gd name="T27" fmla="*/ 27 h 292"/>
              <a:gd name="T28" fmla="*/ 97 w 237"/>
              <a:gd name="T29" fmla="*/ 0 h 292"/>
              <a:gd name="T30" fmla="*/ 128 w 237"/>
              <a:gd name="T31" fmla="*/ 0 h 292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237"/>
              <a:gd name="T49" fmla="*/ 0 h 292"/>
              <a:gd name="T50" fmla="*/ 237 w 237"/>
              <a:gd name="T51" fmla="*/ 292 h 292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237" h="292">
                <a:moveTo>
                  <a:pt x="128" y="0"/>
                </a:moveTo>
                <a:lnTo>
                  <a:pt x="178" y="112"/>
                </a:lnTo>
                <a:lnTo>
                  <a:pt x="236" y="194"/>
                </a:lnTo>
                <a:lnTo>
                  <a:pt x="155" y="247"/>
                </a:lnTo>
                <a:lnTo>
                  <a:pt x="58" y="291"/>
                </a:lnTo>
                <a:lnTo>
                  <a:pt x="39" y="221"/>
                </a:lnTo>
                <a:lnTo>
                  <a:pt x="0" y="183"/>
                </a:lnTo>
                <a:lnTo>
                  <a:pt x="20" y="167"/>
                </a:lnTo>
                <a:lnTo>
                  <a:pt x="0" y="86"/>
                </a:lnTo>
                <a:lnTo>
                  <a:pt x="27" y="27"/>
                </a:lnTo>
                <a:lnTo>
                  <a:pt x="27" y="43"/>
                </a:lnTo>
                <a:lnTo>
                  <a:pt x="47" y="43"/>
                </a:lnTo>
                <a:lnTo>
                  <a:pt x="47" y="27"/>
                </a:lnTo>
                <a:lnTo>
                  <a:pt x="66" y="27"/>
                </a:lnTo>
                <a:lnTo>
                  <a:pt x="97" y="0"/>
                </a:lnTo>
                <a:lnTo>
                  <a:pt x="128" y="0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196" name="McCracken"/>
          <p:cNvSpPr>
            <a:spLocks/>
          </p:cNvSpPr>
          <p:nvPr/>
        </p:nvSpPr>
        <p:spPr bwMode="auto">
          <a:xfrm>
            <a:off x="2747963" y="4122738"/>
            <a:ext cx="474662" cy="412750"/>
          </a:xfrm>
          <a:custGeom>
            <a:avLst/>
            <a:gdLst>
              <a:gd name="T0" fmla="*/ 78 w 299"/>
              <a:gd name="T1" fmla="*/ 38 h 260"/>
              <a:gd name="T2" fmla="*/ 128 w 299"/>
              <a:gd name="T3" fmla="*/ 65 h 260"/>
              <a:gd name="T4" fmla="*/ 209 w 299"/>
              <a:gd name="T5" fmla="*/ 97 h 260"/>
              <a:gd name="T6" fmla="*/ 237 w 299"/>
              <a:gd name="T7" fmla="*/ 135 h 260"/>
              <a:gd name="T8" fmla="*/ 275 w 299"/>
              <a:gd name="T9" fmla="*/ 178 h 260"/>
              <a:gd name="T10" fmla="*/ 298 w 299"/>
              <a:gd name="T11" fmla="*/ 178 h 260"/>
              <a:gd name="T12" fmla="*/ 298 w 299"/>
              <a:gd name="T13" fmla="*/ 259 h 260"/>
              <a:gd name="T14" fmla="*/ 78 w 299"/>
              <a:gd name="T15" fmla="*/ 259 h 260"/>
              <a:gd name="T16" fmla="*/ 78 w 299"/>
              <a:gd name="T17" fmla="*/ 248 h 260"/>
              <a:gd name="T18" fmla="*/ 0 w 299"/>
              <a:gd name="T19" fmla="*/ 0 h 260"/>
              <a:gd name="T20" fmla="*/ 78 w 299"/>
              <a:gd name="T21" fmla="*/ 38 h 26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99"/>
              <a:gd name="T34" fmla="*/ 0 h 260"/>
              <a:gd name="T35" fmla="*/ 299 w 299"/>
              <a:gd name="T36" fmla="*/ 260 h 26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99" h="260">
                <a:moveTo>
                  <a:pt x="78" y="38"/>
                </a:moveTo>
                <a:lnTo>
                  <a:pt x="128" y="65"/>
                </a:lnTo>
                <a:lnTo>
                  <a:pt x="209" y="97"/>
                </a:lnTo>
                <a:lnTo>
                  <a:pt x="237" y="135"/>
                </a:lnTo>
                <a:lnTo>
                  <a:pt x="275" y="178"/>
                </a:lnTo>
                <a:lnTo>
                  <a:pt x="298" y="178"/>
                </a:lnTo>
                <a:lnTo>
                  <a:pt x="298" y="259"/>
                </a:lnTo>
                <a:lnTo>
                  <a:pt x="78" y="259"/>
                </a:lnTo>
                <a:lnTo>
                  <a:pt x="78" y="248"/>
                </a:lnTo>
                <a:lnTo>
                  <a:pt x="0" y="0"/>
                </a:lnTo>
                <a:lnTo>
                  <a:pt x="78" y="38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198" name="McCreary"/>
          <p:cNvSpPr>
            <a:spLocks/>
          </p:cNvSpPr>
          <p:nvPr/>
        </p:nvSpPr>
        <p:spPr bwMode="auto">
          <a:xfrm>
            <a:off x="7097713" y="4518025"/>
            <a:ext cx="584200" cy="522288"/>
          </a:xfrm>
          <a:custGeom>
            <a:avLst/>
            <a:gdLst>
              <a:gd name="T0" fmla="*/ 0 w 368"/>
              <a:gd name="T1" fmla="*/ 318 h 329"/>
              <a:gd name="T2" fmla="*/ 69 w 368"/>
              <a:gd name="T3" fmla="*/ 204 h 329"/>
              <a:gd name="T4" fmla="*/ 69 w 368"/>
              <a:gd name="T5" fmla="*/ 177 h 329"/>
              <a:gd name="T6" fmla="*/ 89 w 368"/>
              <a:gd name="T7" fmla="*/ 177 h 329"/>
              <a:gd name="T8" fmla="*/ 100 w 368"/>
              <a:gd name="T9" fmla="*/ 150 h 329"/>
              <a:gd name="T10" fmla="*/ 108 w 368"/>
              <a:gd name="T11" fmla="*/ 135 h 329"/>
              <a:gd name="T12" fmla="*/ 127 w 368"/>
              <a:gd name="T13" fmla="*/ 135 h 329"/>
              <a:gd name="T14" fmla="*/ 127 w 368"/>
              <a:gd name="T15" fmla="*/ 80 h 329"/>
              <a:gd name="T16" fmla="*/ 236 w 368"/>
              <a:gd name="T17" fmla="*/ 10 h 329"/>
              <a:gd name="T18" fmla="*/ 278 w 368"/>
              <a:gd name="T19" fmla="*/ 0 h 329"/>
              <a:gd name="T20" fmla="*/ 278 w 368"/>
              <a:gd name="T21" fmla="*/ 10 h 329"/>
              <a:gd name="T22" fmla="*/ 317 w 368"/>
              <a:gd name="T23" fmla="*/ 10 h 329"/>
              <a:gd name="T24" fmla="*/ 298 w 368"/>
              <a:gd name="T25" fmla="*/ 53 h 329"/>
              <a:gd name="T26" fmla="*/ 305 w 368"/>
              <a:gd name="T27" fmla="*/ 97 h 329"/>
              <a:gd name="T28" fmla="*/ 286 w 368"/>
              <a:gd name="T29" fmla="*/ 107 h 329"/>
              <a:gd name="T30" fmla="*/ 298 w 368"/>
              <a:gd name="T31" fmla="*/ 107 h 329"/>
              <a:gd name="T32" fmla="*/ 278 w 368"/>
              <a:gd name="T33" fmla="*/ 124 h 329"/>
              <a:gd name="T34" fmla="*/ 278 w 368"/>
              <a:gd name="T35" fmla="*/ 150 h 329"/>
              <a:gd name="T36" fmla="*/ 298 w 368"/>
              <a:gd name="T37" fmla="*/ 177 h 329"/>
              <a:gd name="T38" fmla="*/ 305 w 368"/>
              <a:gd name="T39" fmla="*/ 258 h 329"/>
              <a:gd name="T40" fmla="*/ 367 w 368"/>
              <a:gd name="T41" fmla="*/ 328 h 329"/>
              <a:gd name="T42" fmla="*/ 0 w 368"/>
              <a:gd name="T43" fmla="*/ 318 h 329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368"/>
              <a:gd name="T67" fmla="*/ 0 h 329"/>
              <a:gd name="T68" fmla="*/ 368 w 368"/>
              <a:gd name="T69" fmla="*/ 329 h 329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368" h="329">
                <a:moveTo>
                  <a:pt x="0" y="318"/>
                </a:moveTo>
                <a:lnTo>
                  <a:pt x="69" y="204"/>
                </a:lnTo>
                <a:lnTo>
                  <a:pt x="69" y="177"/>
                </a:lnTo>
                <a:lnTo>
                  <a:pt x="89" y="177"/>
                </a:lnTo>
                <a:lnTo>
                  <a:pt x="100" y="150"/>
                </a:lnTo>
                <a:lnTo>
                  <a:pt x="108" y="135"/>
                </a:lnTo>
                <a:lnTo>
                  <a:pt x="127" y="135"/>
                </a:lnTo>
                <a:lnTo>
                  <a:pt x="127" y="80"/>
                </a:lnTo>
                <a:lnTo>
                  <a:pt x="236" y="10"/>
                </a:lnTo>
                <a:lnTo>
                  <a:pt x="278" y="0"/>
                </a:lnTo>
                <a:lnTo>
                  <a:pt x="278" y="10"/>
                </a:lnTo>
                <a:lnTo>
                  <a:pt x="317" y="10"/>
                </a:lnTo>
                <a:lnTo>
                  <a:pt x="298" y="53"/>
                </a:lnTo>
                <a:lnTo>
                  <a:pt x="305" y="97"/>
                </a:lnTo>
                <a:lnTo>
                  <a:pt x="286" y="107"/>
                </a:lnTo>
                <a:lnTo>
                  <a:pt x="298" y="107"/>
                </a:lnTo>
                <a:lnTo>
                  <a:pt x="278" y="124"/>
                </a:lnTo>
                <a:lnTo>
                  <a:pt x="278" y="150"/>
                </a:lnTo>
                <a:lnTo>
                  <a:pt x="298" y="177"/>
                </a:lnTo>
                <a:lnTo>
                  <a:pt x="305" y="258"/>
                </a:lnTo>
                <a:lnTo>
                  <a:pt x="367" y="328"/>
                </a:lnTo>
                <a:lnTo>
                  <a:pt x="0" y="318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200" name="McLean"/>
          <p:cNvSpPr>
            <a:spLocks/>
          </p:cNvSpPr>
          <p:nvPr/>
        </p:nvSpPr>
        <p:spPr bwMode="auto">
          <a:xfrm>
            <a:off x="4254501" y="3438525"/>
            <a:ext cx="474663" cy="438150"/>
          </a:xfrm>
          <a:custGeom>
            <a:avLst/>
            <a:gdLst>
              <a:gd name="T0" fmla="*/ 240 w 299"/>
              <a:gd name="T1" fmla="*/ 113 h 276"/>
              <a:gd name="T2" fmla="*/ 278 w 299"/>
              <a:gd name="T3" fmla="*/ 113 h 276"/>
              <a:gd name="T4" fmla="*/ 298 w 299"/>
              <a:gd name="T5" fmla="*/ 113 h 276"/>
              <a:gd name="T6" fmla="*/ 248 w 299"/>
              <a:gd name="T7" fmla="*/ 194 h 276"/>
              <a:gd name="T8" fmla="*/ 240 w 299"/>
              <a:gd name="T9" fmla="*/ 194 h 276"/>
              <a:gd name="T10" fmla="*/ 259 w 299"/>
              <a:gd name="T11" fmla="*/ 210 h 276"/>
              <a:gd name="T12" fmla="*/ 259 w 299"/>
              <a:gd name="T13" fmla="*/ 248 h 276"/>
              <a:gd name="T14" fmla="*/ 209 w 299"/>
              <a:gd name="T15" fmla="*/ 248 h 276"/>
              <a:gd name="T16" fmla="*/ 178 w 299"/>
              <a:gd name="T17" fmla="*/ 275 h 276"/>
              <a:gd name="T18" fmla="*/ 132 w 299"/>
              <a:gd name="T19" fmla="*/ 275 h 276"/>
              <a:gd name="T20" fmla="*/ 108 w 299"/>
              <a:gd name="T21" fmla="*/ 275 h 276"/>
              <a:gd name="T22" fmla="*/ 89 w 299"/>
              <a:gd name="T23" fmla="*/ 248 h 276"/>
              <a:gd name="T24" fmla="*/ 101 w 299"/>
              <a:gd name="T25" fmla="*/ 167 h 276"/>
              <a:gd name="T26" fmla="*/ 81 w 299"/>
              <a:gd name="T27" fmla="*/ 113 h 276"/>
              <a:gd name="T28" fmla="*/ 62 w 299"/>
              <a:gd name="T29" fmla="*/ 97 h 276"/>
              <a:gd name="T30" fmla="*/ 0 w 299"/>
              <a:gd name="T31" fmla="*/ 86 h 276"/>
              <a:gd name="T32" fmla="*/ 0 w 299"/>
              <a:gd name="T33" fmla="*/ 44 h 276"/>
              <a:gd name="T34" fmla="*/ 62 w 299"/>
              <a:gd name="T35" fmla="*/ 0 h 276"/>
              <a:gd name="T36" fmla="*/ 240 w 299"/>
              <a:gd name="T37" fmla="*/ 113 h 27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99"/>
              <a:gd name="T58" fmla="*/ 0 h 276"/>
              <a:gd name="T59" fmla="*/ 299 w 299"/>
              <a:gd name="T60" fmla="*/ 276 h 27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99" h="276">
                <a:moveTo>
                  <a:pt x="240" y="113"/>
                </a:moveTo>
                <a:lnTo>
                  <a:pt x="278" y="113"/>
                </a:lnTo>
                <a:lnTo>
                  <a:pt x="298" y="113"/>
                </a:lnTo>
                <a:lnTo>
                  <a:pt x="248" y="194"/>
                </a:lnTo>
                <a:lnTo>
                  <a:pt x="240" y="194"/>
                </a:lnTo>
                <a:lnTo>
                  <a:pt x="259" y="210"/>
                </a:lnTo>
                <a:lnTo>
                  <a:pt x="259" y="248"/>
                </a:lnTo>
                <a:lnTo>
                  <a:pt x="209" y="248"/>
                </a:lnTo>
                <a:lnTo>
                  <a:pt x="178" y="275"/>
                </a:lnTo>
                <a:lnTo>
                  <a:pt x="132" y="275"/>
                </a:lnTo>
                <a:lnTo>
                  <a:pt x="108" y="275"/>
                </a:lnTo>
                <a:lnTo>
                  <a:pt x="89" y="248"/>
                </a:lnTo>
                <a:lnTo>
                  <a:pt x="101" y="167"/>
                </a:lnTo>
                <a:lnTo>
                  <a:pt x="81" y="113"/>
                </a:lnTo>
                <a:lnTo>
                  <a:pt x="62" y="97"/>
                </a:lnTo>
                <a:lnTo>
                  <a:pt x="0" y="86"/>
                </a:lnTo>
                <a:lnTo>
                  <a:pt x="0" y="44"/>
                </a:lnTo>
                <a:lnTo>
                  <a:pt x="62" y="0"/>
                </a:lnTo>
                <a:lnTo>
                  <a:pt x="240" y="113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202" name="Madison"/>
          <p:cNvSpPr>
            <a:spLocks/>
          </p:cNvSpPr>
          <p:nvPr/>
        </p:nvSpPr>
        <p:spPr bwMode="auto">
          <a:xfrm>
            <a:off x="7361238" y="3114675"/>
            <a:ext cx="474662" cy="590550"/>
          </a:xfrm>
          <a:custGeom>
            <a:avLst/>
            <a:gdLst>
              <a:gd name="T0" fmla="*/ 159 w 299"/>
              <a:gd name="T1" fmla="*/ 0 h 372"/>
              <a:gd name="T2" fmla="*/ 170 w 299"/>
              <a:gd name="T3" fmla="*/ 43 h 372"/>
              <a:gd name="T4" fmla="*/ 189 w 299"/>
              <a:gd name="T5" fmla="*/ 27 h 372"/>
              <a:gd name="T6" fmla="*/ 201 w 299"/>
              <a:gd name="T7" fmla="*/ 43 h 372"/>
              <a:gd name="T8" fmla="*/ 221 w 299"/>
              <a:gd name="T9" fmla="*/ 43 h 372"/>
              <a:gd name="T10" fmla="*/ 240 w 299"/>
              <a:gd name="T11" fmla="*/ 43 h 372"/>
              <a:gd name="T12" fmla="*/ 259 w 299"/>
              <a:gd name="T13" fmla="*/ 43 h 372"/>
              <a:gd name="T14" fmla="*/ 267 w 299"/>
              <a:gd name="T15" fmla="*/ 54 h 372"/>
              <a:gd name="T16" fmla="*/ 279 w 299"/>
              <a:gd name="T17" fmla="*/ 43 h 372"/>
              <a:gd name="T18" fmla="*/ 290 w 299"/>
              <a:gd name="T19" fmla="*/ 54 h 372"/>
              <a:gd name="T20" fmla="*/ 259 w 299"/>
              <a:gd name="T21" fmla="*/ 96 h 372"/>
              <a:gd name="T22" fmla="*/ 267 w 299"/>
              <a:gd name="T23" fmla="*/ 96 h 372"/>
              <a:gd name="T24" fmla="*/ 279 w 299"/>
              <a:gd name="T25" fmla="*/ 96 h 372"/>
              <a:gd name="T26" fmla="*/ 298 w 299"/>
              <a:gd name="T27" fmla="*/ 96 h 372"/>
              <a:gd name="T28" fmla="*/ 279 w 299"/>
              <a:gd name="T29" fmla="*/ 124 h 372"/>
              <a:gd name="T30" fmla="*/ 290 w 299"/>
              <a:gd name="T31" fmla="*/ 134 h 372"/>
              <a:gd name="T32" fmla="*/ 290 w 299"/>
              <a:gd name="T33" fmla="*/ 151 h 372"/>
              <a:gd name="T34" fmla="*/ 279 w 299"/>
              <a:gd name="T35" fmla="*/ 167 h 372"/>
              <a:gd name="T36" fmla="*/ 279 w 299"/>
              <a:gd name="T37" fmla="*/ 231 h 372"/>
              <a:gd name="T38" fmla="*/ 259 w 299"/>
              <a:gd name="T39" fmla="*/ 259 h 372"/>
              <a:gd name="T40" fmla="*/ 279 w 299"/>
              <a:gd name="T41" fmla="*/ 317 h 372"/>
              <a:gd name="T42" fmla="*/ 228 w 299"/>
              <a:gd name="T43" fmla="*/ 328 h 372"/>
              <a:gd name="T44" fmla="*/ 221 w 299"/>
              <a:gd name="T45" fmla="*/ 355 h 372"/>
              <a:gd name="T46" fmla="*/ 178 w 299"/>
              <a:gd name="T47" fmla="*/ 355 h 372"/>
              <a:gd name="T48" fmla="*/ 170 w 299"/>
              <a:gd name="T49" fmla="*/ 371 h 372"/>
              <a:gd name="T50" fmla="*/ 139 w 299"/>
              <a:gd name="T51" fmla="*/ 355 h 372"/>
              <a:gd name="T52" fmla="*/ 120 w 299"/>
              <a:gd name="T53" fmla="*/ 345 h 372"/>
              <a:gd name="T54" fmla="*/ 100 w 299"/>
              <a:gd name="T55" fmla="*/ 291 h 372"/>
              <a:gd name="T56" fmla="*/ 70 w 299"/>
              <a:gd name="T57" fmla="*/ 259 h 372"/>
              <a:gd name="T58" fmla="*/ 62 w 299"/>
              <a:gd name="T59" fmla="*/ 231 h 372"/>
              <a:gd name="T60" fmla="*/ 50 w 299"/>
              <a:gd name="T61" fmla="*/ 231 h 372"/>
              <a:gd name="T62" fmla="*/ 43 w 299"/>
              <a:gd name="T63" fmla="*/ 204 h 372"/>
              <a:gd name="T64" fmla="*/ 23 w 299"/>
              <a:gd name="T65" fmla="*/ 177 h 372"/>
              <a:gd name="T66" fmla="*/ 23 w 299"/>
              <a:gd name="T67" fmla="*/ 151 h 372"/>
              <a:gd name="T68" fmla="*/ 0 w 299"/>
              <a:gd name="T69" fmla="*/ 134 h 372"/>
              <a:gd name="T70" fmla="*/ 23 w 299"/>
              <a:gd name="T71" fmla="*/ 96 h 372"/>
              <a:gd name="T72" fmla="*/ 43 w 299"/>
              <a:gd name="T73" fmla="*/ 108 h 372"/>
              <a:gd name="T74" fmla="*/ 23 w 299"/>
              <a:gd name="T75" fmla="*/ 70 h 372"/>
              <a:gd name="T76" fmla="*/ 43 w 299"/>
              <a:gd name="T77" fmla="*/ 70 h 372"/>
              <a:gd name="T78" fmla="*/ 62 w 299"/>
              <a:gd name="T79" fmla="*/ 70 h 372"/>
              <a:gd name="T80" fmla="*/ 70 w 299"/>
              <a:gd name="T81" fmla="*/ 43 h 372"/>
              <a:gd name="T82" fmla="*/ 81 w 299"/>
              <a:gd name="T83" fmla="*/ 70 h 372"/>
              <a:gd name="T84" fmla="*/ 100 w 299"/>
              <a:gd name="T85" fmla="*/ 54 h 372"/>
              <a:gd name="T86" fmla="*/ 89 w 299"/>
              <a:gd name="T87" fmla="*/ 11 h 372"/>
              <a:gd name="T88" fmla="*/ 120 w 299"/>
              <a:gd name="T89" fmla="*/ 27 h 372"/>
              <a:gd name="T90" fmla="*/ 120 w 299"/>
              <a:gd name="T91" fmla="*/ 11 h 372"/>
              <a:gd name="T92" fmla="*/ 159 w 299"/>
              <a:gd name="T93" fmla="*/ 0 h 372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299"/>
              <a:gd name="T142" fmla="*/ 0 h 372"/>
              <a:gd name="T143" fmla="*/ 299 w 299"/>
              <a:gd name="T144" fmla="*/ 372 h 372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299" h="372">
                <a:moveTo>
                  <a:pt x="159" y="0"/>
                </a:moveTo>
                <a:lnTo>
                  <a:pt x="170" y="43"/>
                </a:lnTo>
                <a:lnTo>
                  <a:pt x="189" y="27"/>
                </a:lnTo>
                <a:lnTo>
                  <a:pt x="201" y="43"/>
                </a:lnTo>
                <a:lnTo>
                  <a:pt x="221" y="43"/>
                </a:lnTo>
                <a:lnTo>
                  <a:pt x="240" y="43"/>
                </a:lnTo>
                <a:lnTo>
                  <a:pt x="259" y="43"/>
                </a:lnTo>
                <a:lnTo>
                  <a:pt x="267" y="54"/>
                </a:lnTo>
                <a:lnTo>
                  <a:pt x="279" y="43"/>
                </a:lnTo>
                <a:lnTo>
                  <a:pt x="290" y="54"/>
                </a:lnTo>
                <a:lnTo>
                  <a:pt x="259" y="96"/>
                </a:lnTo>
                <a:lnTo>
                  <a:pt x="267" y="96"/>
                </a:lnTo>
                <a:lnTo>
                  <a:pt x="279" y="96"/>
                </a:lnTo>
                <a:lnTo>
                  <a:pt x="298" y="96"/>
                </a:lnTo>
                <a:lnTo>
                  <a:pt x="279" y="124"/>
                </a:lnTo>
                <a:lnTo>
                  <a:pt x="290" y="134"/>
                </a:lnTo>
                <a:lnTo>
                  <a:pt x="290" y="151"/>
                </a:lnTo>
                <a:lnTo>
                  <a:pt x="279" y="167"/>
                </a:lnTo>
                <a:lnTo>
                  <a:pt x="279" y="231"/>
                </a:lnTo>
                <a:lnTo>
                  <a:pt x="259" y="259"/>
                </a:lnTo>
                <a:lnTo>
                  <a:pt x="279" y="317"/>
                </a:lnTo>
                <a:lnTo>
                  <a:pt x="228" y="328"/>
                </a:lnTo>
                <a:lnTo>
                  <a:pt x="221" y="355"/>
                </a:lnTo>
                <a:lnTo>
                  <a:pt x="178" y="355"/>
                </a:lnTo>
                <a:lnTo>
                  <a:pt x="170" y="371"/>
                </a:lnTo>
                <a:lnTo>
                  <a:pt x="139" y="355"/>
                </a:lnTo>
                <a:lnTo>
                  <a:pt x="120" y="345"/>
                </a:lnTo>
                <a:lnTo>
                  <a:pt x="100" y="291"/>
                </a:lnTo>
                <a:lnTo>
                  <a:pt x="70" y="259"/>
                </a:lnTo>
                <a:lnTo>
                  <a:pt x="62" y="231"/>
                </a:lnTo>
                <a:lnTo>
                  <a:pt x="50" y="231"/>
                </a:lnTo>
                <a:lnTo>
                  <a:pt x="43" y="204"/>
                </a:lnTo>
                <a:lnTo>
                  <a:pt x="23" y="177"/>
                </a:lnTo>
                <a:lnTo>
                  <a:pt x="23" y="151"/>
                </a:lnTo>
                <a:lnTo>
                  <a:pt x="0" y="134"/>
                </a:lnTo>
                <a:lnTo>
                  <a:pt x="23" y="96"/>
                </a:lnTo>
                <a:lnTo>
                  <a:pt x="43" y="108"/>
                </a:lnTo>
                <a:lnTo>
                  <a:pt x="23" y="70"/>
                </a:lnTo>
                <a:lnTo>
                  <a:pt x="43" y="70"/>
                </a:lnTo>
                <a:lnTo>
                  <a:pt x="62" y="70"/>
                </a:lnTo>
                <a:lnTo>
                  <a:pt x="70" y="43"/>
                </a:lnTo>
                <a:lnTo>
                  <a:pt x="81" y="70"/>
                </a:lnTo>
                <a:lnTo>
                  <a:pt x="100" y="54"/>
                </a:lnTo>
                <a:lnTo>
                  <a:pt x="89" y="11"/>
                </a:lnTo>
                <a:lnTo>
                  <a:pt x="120" y="27"/>
                </a:lnTo>
                <a:lnTo>
                  <a:pt x="120" y="11"/>
                </a:lnTo>
                <a:lnTo>
                  <a:pt x="159" y="0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204" name="Magoffin"/>
          <p:cNvSpPr>
            <a:spLocks/>
          </p:cNvSpPr>
          <p:nvPr/>
        </p:nvSpPr>
        <p:spPr bwMode="auto">
          <a:xfrm>
            <a:off x="8680450" y="3132139"/>
            <a:ext cx="414338" cy="617537"/>
          </a:xfrm>
          <a:custGeom>
            <a:avLst/>
            <a:gdLst>
              <a:gd name="T0" fmla="*/ 198 w 261"/>
              <a:gd name="T1" fmla="*/ 360 h 389"/>
              <a:gd name="T2" fmla="*/ 171 w 261"/>
              <a:gd name="T3" fmla="*/ 344 h 389"/>
              <a:gd name="T4" fmla="*/ 159 w 261"/>
              <a:gd name="T5" fmla="*/ 291 h 389"/>
              <a:gd name="T6" fmla="*/ 140 w 261"/>
              <a:gd name="T7" fmla="*/ 280 h 389"/>
              <a:gd name="T8" fmla="*/ 120 w 261"/>
              <a:gd name="T9" fmla="*/ 248 h 389"/>
              <a:gd name="T10" fmla="*/ 81 w 261"/>
              <a:gd name="T11" fmla="*/ 280 h 389"/>
              <a:gd name="T12" fmla="*/ 70 w 261"/>
              <a:gd name="T13" fmla="*/ 248 h 389"/>
              <a:gd name="T14" fmla="*/ 0 w 261"/>
              <a:gd name="T15" fmla="*/ 210 h 389"/>
              <a:gd name="T16" fmla="*/ 12 w 261"/>
              <a:gd name="T17" fmla="*/ 193 h 389"/>
              <a:gd name="T18" fmla="*/ 0 w 261"/>
              <a:gd name="T19" fmla="*/ 166 h 389"/>
              <a:gd name="T20" fmla="*/ 12 w 261"/>
              <a:gd name="T21" fmla="*/ 140 h 389"/>
              <a:gd name="T22" fmla="*/ 0 w 261"/>
              <a:gd name="T23" fmla="*/ 123 h 389"/>
              <a:gd name="T24" fmla="*/ 20 w 261"/>
              <a:gd name="T25" fmla="*/ 97 h 389"/>
              <a:gd name="T26" fmla="*/ 39 w 261"/>
              <a:gd name="T27" fmla="*/ 70 h 389"/>
              <a:gd name="T28" fmla="*/ 51 w 261"/>
              <a:gd name="T29" fmla="*/ 70 h 389"/>
              <a:gd name="T30" fmla="*/ 101 w 261"/>
              <a:gd name="T31" fmla="*/ 32 h 389"/>
              <a:gd name="T32" fmla="*/ 81 w 261"/>
              <a:gd name="T33" fmla="*/ 0 h 389"/>
              <a:gd name="T34" fmla="*/ 109 w 261"/>
              <a:gd name="T35" fmla="*/ 0 h 389"/>
              <a:gd name="T36" fmla="*/ 140 w 261"/>
              <a:gd name="T37" fmla="*/ 32 h 389"/>
              <a:gd name="T38" fmla="*/ 152 w 261"/>
              <a:gd name="T39" fmla="*/ 16 h 389"/>
              <a:gd name="T40" fmla="*/ 171 w 261"/>
              <a:gd name="T41" fmla="*/ 43 h 389"/>
              <a:gd name="T42" fmla="*/ 179 w 261"/>
              <a:gd name="T43" fmla="*/ 59 h 389"/>
              <a:gd name="T44" fmla="*/ 179 w 261"/>
              <a:gd name="T45" fmla="*/ 86 h 389"/>
              <a:gd name="T46" fmla="*/ 198 w 261"/>
              <a:gd name="T47" fmla="*/ 97 h 389"/>
              <a:gd name="T48" fmla="*/ 209 w 261"/>
              <a:gd name="T49" fmla="*/ 166 h 389"/>
              <a:gd name="T50" fmla="*/ 209 w 261"/>
              <a:gd name="T51" fmla="*/ 221 h 389"/>
              <a:gd name="T52" fmla="*/ 240 w 261"/>
              <a:gd name="T53" fmla="*/ 237 h 389"/>
              <a:gd name="T54" fmla="*/ 260 w 261"/>
              <a:gd name="T55" fmla="*/ 334 h 389"/>
              <a:gd name="T56" fmla="*/ 217 w 261"/>
              <a:gd name="T57" fmla="*/ 388 h 389"/>
              <a:gd name="T58" fmla="*/ 209 w 261"/>
              <a:gd name="T59" fmla="*/ 360 h 389"/>
              <a:gd name="T60" fmla="*/ 198 w 261"/>
              <a:gd name="T61" fmla="*/ 360 h 389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261"/>
              <a:gd name="T94" fmla="*/ 0 h 389"/>
              <a:gd name="T95" fmla="*/ 261 w 261"/>
              <a:gd name="T96" fmla="*/ 389 h 389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261" h="389">
                <a:moveTo>
                  <a:pt x="198" y="360"/>
                </a:moveTo>
                <a:lnTo>
                  <a:pt x="171" y="344"/>
                </a:lnTo>
                <a:lnTo>
                  <a:pt x="159" y="291"/>
                </a:lnTo>
                <a:lnTo>
                  <a:pt x="140" y="280"/>
                </a:lnTo>
                <a:lnTo>
                  <a:pt x="120" y="248"/>
                </a:lnTo>
                <a:lnTo>
                  <a:pt x="81" y="280"/>
                </a:lnTo>
                <a:lnTo>
                  <a:pt x="70" y="248"/>
                </a:lnTo>
                <a:lnTo>
                  <a:pt x="0" y="210"/>
                </a:lnTo>
                <a:lnTo>
                  <a:pt x="12" y="193"/>
                </a:lnTo>
                <a:lnTo>
                  <a:pt x="0" y="166"/>
                </a:lnTo>
                <a:lnTo>
                  <a:pt x="12" y="140"/>
                </a:lnTo>
                <a:lnTo>
                  <a:pt x="0" y="123"/>
                </a:lnTo>
                <a:lnTo>
                  <a:pt x="20" y="97"/>
                </a:lnTo>
                <a:lnTo>
                  <a:pt x="39" y="70"/>
                </a:lnTo>
                <a:lnTo>
                  <a:pt x="51" y="70"/>
                </a:lnTo>
                <a:lnTo>
                  <a:pt x="101" y="32"/>
                </a:lnTo>
                <a:lnTo>
                  <a:pt x="81" y="0"/>
                </a:lnTo>
                <a:lnTo>
                  <a:pt x="109" y="0"/>
                </a:lnTo>
                <a:lnTo>
                  <a:pt x="140" y="32"/>
                </a:lnTo>
                <a:lnTo>
                  <a:pt x="152" y="16"/>
                </a:lnTo>
                <a:lnTo>
                  <a:pt x="171" y="43"/>
                </a:lnTo>
                <a:lnTo>
                  <a:pt x="179" y="59"/>
                </a:lnTo>
                <a:lnTo>
                  <a:pt x="179" y="86"/>
                </a:lnTo>
                <a:lnTo>
                  <a:pt x="198" y="97"/>
                </a:lnTo>
                <a:lnTo>
                  <a:pt x="209" y="166"/>
                </a:lnTo>
                <a:lnTo>
                  <a:pt x="209" y="221"/>
                </a:lnTo>
                <a:lnTo>
                  <a:pt x="240" y="237"/>
                </a:lnTo>
                <a:lnTo>
                  <a:pt x="260" y="334"/>
                </a:lnTo>
                <a:lnTo>
                  <a:pt x="217" y="388"/>
                </a:lnTo>
                <a:lnTo>
                  <a:pt x="209" y="360"/>
                </a:lnTo>
                <a:lnTo>
                  <a:pt x="198" y="360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206" name="Marion"/>
          <p:cNvSpPr>
            <a:spLocks/>
          </p:cNvSpPr>
          <p:nvPr/>
        </p:nvSpPr>
        <p:spPr bwMode="auto">
          <a:xfrm>
            <a:off x="6311900" y="3378201"/>
            <a:ext cx="522288" cy="455613"/>
          </a:xfrm>
          <a:custGeom>
            <a:avLst/>
            <a:gdLst>
              <a:gd name="T0" fmla="*/ 328 w 329"/>
              <a:gd name="T1" fmla="*/ 178 h 287"/>
              <a:gd name="T2" fmla="*/ 317 w 329"/>
              <a:gd name="T3" fmla="*/ 286 h 287"/>
              <a:gd name="T4" fmla="*/ 298 w 329"/>
              <a:gd name="T5" fmla="*/ 286 h 287"/>
              <a:gd name="T6" fmla="*/ 267 w 329"/>
              <a:gd name="T7" fmla="*/ 259 h 287"/>
              <a:gd name="T8" fmla="*/ 247 w 329"/>
              <a:gd name="T9" fmla="*/ 259 h 287"/>
              <a:gd name="T10" fmla="*/ 228 w 329"/>
              <a:gd name="T11" fmla="*/ 248 h 287"/>
              <a:gd name="T12" fmla="*/ 170 w 329"/>
              <a:gd name="T13" fmla="*/ 286 h 287"/>
              <a:gd name="T14" fmla="*/ 120 w 329"/>
              <a:gd name="T15" fmla="*/ 248 h 287"/>
              <a:gd name="T16" fmla="*/ 89 w 329"/>
              <a:gd name="T17" fmla="*/ 248 h 287"/>
              <a:gd name="T18" fmla="*/ 62 w 329"/>
              <a:gd name="T19" fmla="*/ 232 h 287"/>
              <a:gd name="T20" fmla="*/ 38 w 329"/>
              <a:gd name="T21" fmla="*/ 248 h 287"/>
              <a:gd name="T22" fmla="*/ 19 w 329"/>
              <a:gd name="T23" fmla="*/ 178 h 287"/>
              <a:gd name="T24" fmla="*/ 0 w 329"/>
              <a:gd name="T25" fmla="*/ 162 h 287"/>
              <a:gd name="T26" fmla="*/ 50 w 329"/>
              <a:gd name="T27" fmla="*/ 37 h 287"/>
              <a:gd name="T28" fmla="*/ 81 w 329"/>
              <a:gd name="T29" fmla="*/ 0 h 287"/>
              <a:gd name="T30" fmla="*/ 100 w 329"/>
              <a:gd name="T31" fmla="*/ 54 h 287"/>
              <a:gd name="T32" fmla="*/ 120 w 329"/>
              <a:gd name="T33" fmla="*/ 65 h 287"/>
              <a:gd name="T34" fmla="*/ 139 w 329"/>
              <a:gd name="T35" fmla="*/ 65 h 287"/>
              <a:gd name="T36" fmla="*/ 177 w 329"/>
              <a:gd name="T37" fmla="*/ 92 h 287"/>
              <a:gd name="T38" fmla="*/ 328 w 329"/>
              <a:gd name="T39" fmla="*/ 92 h 287"/>
              <a:gd name="T40" fmla="*/ 328 w 329"/>
              <a:gd name="T41" fmla="*/ 178 h 287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29"/>
              <a:gd name="T64" fmla="*/ 0 h 287"/>
              <a:gd name="T65" fmla="*/ 329 w 329"/>
              <a:gd name="T66" fmla="*/ 287 h 287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29" h="287">
                <a:moveTo>
                  <a:pt x="328" y="178"/>
                </a:moveTo>
                <a:lnTo>
                  <a:pt x="317" y="286"/>
                </a:lnTo>
                <a:lnTo>
                  <a:pt x="298" y="286"/>
                </a:lnTo>
                <a:lnTo>
                  <a:pt x="267" y="259"/>
                </a:lnTo>
                <a:lnTo>
                  <a:pt x="247" y="259"/>
                </a:lnTo>
                <a:lnTo>
                  <a:pt x="228" y="248"/>
                </a:lnTo>
                <a:lnTo>
                  <a:pt x="170" y="286"/>
                </a:lnTo>
                <a:lnTo>
                  <a:pt x="120" y="248"/>
                </a:lnTo>
                <a:lnTo>
                  <a:pt x="89" y="248"/>
                </a:lnTo>
                <a:lnTo>
                  <a:pt x="62" y="232"/>
                </a:lnTo>
                <a:lnTo>
                  <a:pt x="38" y="248"/>
                </a:lnTo>
                <a:lnTo>
                  <a:pt x="19" y="178"/>
                </a:lnTo>
                <a:lnTo>
                  <a:pt x="0" y="162"/>
                </a:lnTo>
                <a:lnTo>
                  <a:pt x="50" y="37"/>
                </a:lnTo>
                <a:lnTo>
                  <a:pt x="81" y="0"/>
                </a:lnTo>
                <a:lnTo>
                  <a:pt x="100" y="54"/>
                </a:lnTo>
                <a:lnTo>
                  <a:pt x="120" y="65"/>
                </a:lnTo>
                <a:lnTo>
                  <a:pt x="139" y="65"/>
                </a:lnTo>
                <a:lnTo>
                  <a:pt x="177" y="92"/>
                </a:lnTo>
                <a:lnTo>
                  <a:pt x="328" y="92"/>
                </a:lnTo>
                <a:lnTo>
                  <a:pt x="328" y="178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208" name="Marshall"/>
          <p:cNvSpPr>
            <a:spLocks/>
          </p:cNvSpPr>
          <p:nvPr/>
        </p:nvSpPr>
        <p:spPr bwMode="auto">
          <a:xfrm>
            <a:off x="3222625" y="4360863"/>
            <a:ext cx="376238" cy="455612"/>
          </a:xfrm>
          <a:custGeom>
            <a:avLst/>
            <a:gdLst>
              <a:gd name="T0" fmla="*/ 0 w 237"/>
              <a:gd name="T1" fmla="*/ 275 h 287"/>
              <a:gd name="T2" fmla="*/ 0 w 237"/>
              <a:gd name="T3" fmla="*/ 109 h 287"/>
              <a:gd name="T4" fmla="*/ 0 w 237"/>
              <a:gd name="T5" fmla="*/ 28 h 287"/>
              <a:gd name="T6" fmla="*/ 38 w 237"/>
              <a:gd name="T7" fmla="*/ 12 h 287"/>
              <a:gd name="T8" fmla="*/ 88 w 237"/>
              <a:gd name="T9" fmla="*/ 0 h 287"/>
              <a:gd name="T10" fmla="*/ 116 w 237"/>
              <a:gd name="T11" fmla="*/ 12 h 287"/>
              <a:gd name="T12" fmla="*/ 158 w 237"/>
              <a:gd name="T13" fmla="*/ 71 h 287"/>
              <a:gd name="T14" fmla="*/ 197 w 237"/>
              <a:gd name="T15" fmla="*/ 109 h 287"/>
              <a:gd name="T16" fmla="*/ 216 w 237"/>
              <a:gd name="T17" fmla="*/ 179 h 287"/>
              <a:gd name="T18" fmla="*/ 236 w 237"/>
              <a:gd name="T19" fmla="*/ 286 h 287"/>
              <a:gd name="T20" fmla="*/ 0 w 237"/>
              <a:gd name="T21" fmla="*/ 275 h 287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37"/>
              <a:gd name="T34" fmla="*/ 0 h 287"/>
              <a:gd name="T35" fmla="*/ 237 w 237"/>
              <a:gd name="T36" fmla="*/ 287 h 287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37" h="287">
                <a:moveTo>
                  <a:pt x="0" y="275"/>
                </a:moveTo>
                <a:lnTo>
                  <a:pt x="0" y="109"/>
                </a:lnTo>
                <a:lnTo>
                  <a:pt x="0" y="28"/>
                </a:lnTo>
                <a:lnTo>
                  <a:pt x="38" y="12"/>
                </a:lnTo>
                <a:lnTo>
                  <a:pt x="88" y="0"/>
                </a:lnTo>
                <a:lnTo>
                  <a:pt x="116" y="12"/>
                </a:lnTo>
                <a:lnTo>
                  <a:pt x="158" y="71"/>
                </a:lnTo>
                <a:lnTo>
                  <a:pt x="197" y="109"/>
                </a:lnTo>
                <a:lnTo>
                  <a:pt x="216" y="179"/>
                </a:lnTo>
                <a:lnTo>
                  <a:pt x="236" y="286"/>
                </a:lnTo>
                <a:lnTo>
                  <a:pt x="0" y="275"/>
                </a:lnTo>
              </a:path>
            </a:pathLst>
          </a:custGeom>
          <a:solidFill>
            <a:srgbClr val="0033CC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210" name="Martin"/>
          <p:cNvSpPr>
            <a:spLocks/>
          </p:cNvSpPr>
          <p:nvPr/>
        </p:nvSpPr>
        <p:spPr bwMode="auto">
          <a:xfrm>
            <a:off x="9296400" y="3044825"/>
            <a:ext cx="376238" cy="438150"/>
          </a:xfrm>
          <a:custGeom>
            <a:avLst/>
            <a:gdLst>
              <a:gd name="T0" fmla="*/ 128 w 237"/>
              <a:gd name="T1" fmla="*/ 54 h 276"/>
              <a:gd name="T2" fmla="*/ 140 w 237"/>
              <a:gd name="T3" fmla="*/ 43 h 276"/>
              <a:gd name="T4" fmla="*/ 178 w 237"/>
              <a:gd name="T5" fmla="*/ 87 h 276"/>
              <a:gd name="T6" fmla="*/ 167 w 237"/>
              <a:gd name="T7" fmla="*/ 87 h 276"/>
              <a:gd name="T8" fmla="*/ 186 w 237"/>
              <a:gd name="T9" fmla="*/ 140 h 276"/>
              <a:gd name="T10" fmla="*/ 228 w 237"/>
              <a:gd name="T11" fmla="*/ 168 h 276"/>
              <a:gd name="T12" fmla="*/ 228 w 237"/>
              <a:gd name="T13" fmla="*/ 178 h 276"/>
              <a:gd name="T14" fmla="*/ 236 w 237"/>
              <a:gd name="T15" fmla="*/ 178 h 276"/>
              <a:gd name="T16" fmla="*/ 228 w 237"/>
              <a:gd name="T17" fmla="*/ 194 h 276"/>
              <a:gd name="T18" fmla="*/ 198 w 237"/>
              <a:gd name="T19" fmla="*/ 211 h 276"/>
              <a:gd name="T20" fmla="*/ 167 w 237"/>
              <a:gd name="T21" fmla="*/ 221 h 276"/>
              <a:gd name="T22" fmla="*/ 186 w 237"/>
              <a:gd name="T23" fmla="*/ 248 h 276"/>
              <a:gd name="T24" fmla="*/ 178 w 237"/>
              <a:gd name="T25" fmla="*/ 264 h 276"/>
              <a:gd name="T26" fmla="*/ 167 w 237"/>
              <a:gd name="T27" fmla="*/ 248 h 276"/>
              <a:gd name="T28" fmla="*/ 148 w 237"/>
              <a:gd name="T29" fmla="*/ 275 h 276"/>
              <a:gd name="T30" fmla="*/ 97 w 237"/>
              <a:gd name="T31" fmla="*/ 248 h 276"/>
              <a:gd name="T32" fmla="*/ 70 w 237"/>
              <a:gd name="T33" fmla="*/ 248 h 276"/>
              <a:gd name="T34" fmla="*/ 19 w 237"/>
              <a:gd name="T35" fmla="*/ 221 h 276"/>
              <a:gd name="T36" fmla="*/ 8 w 237"/>
              <a:gd name="T37" fmla="*/ 168 h 276"/>
              <a:gd name="T38" fmla="*/ 0 w 237"/>
              <a:gd name="T39" fmla="*/ 168 h 276"/>
              <a:gd name="T40" fmla="*/ 19 w 237"/>
              <a:gd name="T41" fmla="*/ 114 h 276"/>
              <a:gd name="T42" fmla="*/ 0 w 237"/>
              <a:gd name="T43" fmla="*/ 114 h 276"/>
              <a:gd name="T44" fmla="*/ 39 w 237"/>
              <a:gd name="T45" fmla="*/ 87 h 276"/>
              <a:gd name="T46" fmla="*/ 58 w 237"/>
              <a:gd name="T47" fmla="*/ 0 h 276"/>
              <a:gd name="T48" fmla="*/ 89 w 237"/>
              <a:gd name="T49" fmla="*/ 0 h 276"/>
              <a:gd name="T50" fmla="*/ 120 w 237"/>
              <a:gd name="T51" fmla="*/ 17 h 276"/>
              <a:gd name="T52" fmla="*/ 128 w 237"/>
              <a:gd name="T53" fmla="*/ 54 h 27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237"/>
              <a:gd name="T82" fmla="*/ 0 h 276"/>
              <a:gd name="T83" fmla="*/ 237 w 237"/>
              <a:gd name="T84" fmla="*/ 276 h 27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237" h="276">
                <a:moveTo>
                  <a:pt x="128" y="54"/>
                </a:moveTo>
                <a:lnTo>
                  <a:pt x="140" y="43"/>
                </a:lnTo>
                <a:lnTo>
                  <a:pt x="178" y="87"/>
                </a:lnTo>
                <a:lnTo>
                  <a:pt x="167" y="87"/>
                </a:lnTo>
                <a:lnTo>
                  <a:pt x="186" y="140"/>
                </a:lnTo>
                <a:lnTo>
                  <a:pt x="228" y="168"/>
                </a:lnTo>
                <a:lnTo>
                  <a:pt x="228" y="178"/>
                </a:lnTo>
                <a:lnTo>
                  <a:pt x="236" y="178"/>
                </a:lnTo>
                <a:lnTo>
                  <a:pt x="228" y="194"/>
                </a:lnTo>
                <a:lnTo>
                  <a:pt x="198" y="211"/>
                </a:lnTo>
                <a:lnTo>
                  <a:pt x="167" y="221"/>
                </a:lnTo>
                <a:lnTo>
                  <a:pt x="186" y="248"/>
                </a:lnTo>
                <a:lnTo>
                  <a:pt x="178" y="264"/>
                </a:lnTo>
                <a:lnTo>
                  <a:pt x="167" y="248"/>
                </a:lnTo>
                <a:lnTo>
                  <a:pt x="148" y="275"/>
                </a:lnTo>
                <a:lnTo>
                  <a:pt x="97" y="248"/>
                </a:lnTo>
                <a:lnTo>
                  <a:pt x="70" y="248"/>
                </a:lnTo>
                <a:lnTo>
                  <a:pt x="19" y="221"/>
                </a:lnTo>
                <a:lnTo>
                  <a:pt x="8" y="168"/>
                </a:lnTo>
                <a:lnTo>
                  <a:pt x="0" y="168"/>
                </a:lnTo>
                <a:lnTo>
                  <a:pt x="19" y="114"/>
                </a:lnTo>
                <a:lnTo>
                  <a:pt x="0" y="114"/>
                </a:lnTo>
                <a:lnTo>
                  <a:pt x="39" y="87"/>
                </a:lnTo>
                <a:lnTo>
                  <a:pt x="58" y="0"/>
                </a:lnTo>
                <a:lnTo>
                  <a:pt x="89" y="0"/>
                </a:lnTo>
                <a:lnTo>
                  <a:pt x="120" y="17"/>
                </a:lnTo>
                <a:lnTo>
                  <a:pt x="128" y="54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212" name="Mason"/>
          <p:cNvSpPr>
            <a:spLocks/>
          </p:cNvSpPr>
          <p:nvPr/>
        </p:nvSpPr>
        <p:spPr bwMode="auto">
          <a:xfrm>
            <a:off x="7913689" y="1865313"/>
            <a:ext cx="395287" cy="463550"/>
          </a:xfrm>
          <a:custGeom>
            <a:avLst/>
            <a:gdLst>
              <a:gd name="T0" fmla="*/ 89 w 249"/>
              <a:gd name="T1" fmla="*/ 16 h 292"/>
              <a:gd name="T2" fmla="*/ 109 w 249"/>
              <a:gd name="T3" fmla="*/ 54 h 292"/>
              <a:gd name="T4" fmla="*/ 140 w 249"/>
              <a:gd name="T5" fmla="*/ 70 h 292"/>
              <a:gd name="T6" fmla="*/ 147 w 249"/>
              <a:gd name="T7" fmla="*/ 108 h 292"/>
              <a:gd name="T8" fmla="*/ 217 w 249"/>
              <a:gd name="T9" fmla="*/ 140 h 292"/>
              <a:gd name="T10" fmla="*/ 229 w 249"/>
              <a:gd name="T11" fmla="*/ 124 h 292"/>
              <a:gd name="T12" fmla="*/ 248 w 249"/>
              <a:gd name="T13" fmla="*/ 140 h 292"/>
              <a:gd name="T14" fmla="*/ 229 w 249"/>
              <a:gd name="T15" fmla="*/ 221 h 292"/>
              <a:gd name="T16" fmla="*/ 89 w 249"/>
              <a:gd name="T17" fmla="*/ 291 h 292"/>
              <a:gd name="T18" fmla="*/ 39 w 249"/>
              <a:gd name="T19" fmla="*/ 247 h 292"/>
              <a:gd name="T20" fmla="*/ 20 w 249"/>
              <a:gd name="T21" fmla="*/ 221 h 292"/>
              <a:gd name="T22" fmla="*/ 20 w 249"/>
              <a:gd name="T23" fmla="*/ 167 h 292"/>
              <a:gd name="T24" fmla="*/ 0 w 249"/>
              <a:gd name="T25" fmla="*/ 167 h 292"/>
              <a:gd name="T26" fmla="*/ 58 w 249"/>
              <a:gd name="T27" fmla="*/ 0 h 292"/>
              <a:gd name="T28" fmla="*/ 89 w 249"/>
              <a:gd name="T29" fmla="*/ 16 h 29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49"/>
              <a:gd name="T46" fmla="*/ 0 h 292"/>
              <a:gd name="T47" fmla="*/ 249 w 249"/>
              <a:gd name="T48" fmla="*/ 292 h 292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49" h="292">
                <a:moveTo>
                  <a:pt x="89" y="16"/>
                </a:moveTo>
                <a:lnTo>
                  <a:pt x="109" y="54"/>
                </a:lnTo>
                <a:lnTo>
                  <a:pt x="140" y="70"/>
                </a:lnTo>
                <a:lnTo>
                  <a:pt x="147" y="108"/>
                </a:lnTo>
                <a:lnTo>
                  <a:pt x="217" y="140"/>
                </a:lnTo>
                <a:lnTo>
                  <a:pt x="229" y="124"/>
                </a:lnTo>
                <a:lnTo>
                  <a:pt x="248" y="140"/>
                </a:lnTo>
                <a:lnTo>
                  <a:pt x="229" y="221"/>
                </a:lnTo>
                <a:lnTo>
                  <a:pt x="89" y="291"/>
                </a:lnTo>
                <a:lnTo>
                  <a:pt x="39" y="247"/>
                </a:lnTo>
                <a:lnTo>
                  <a:pt x="20" y="221"/>
                </a:lnTo>
                <a:lnTo>
                  <a:pt x="20" y="167"/>
                </a:lnTo>
                <a:lnTo>
                  <a:pt x="0" y="167"/>
                </a:lnTo>
                <a:lnTo>
                  <a:pt x="58" y="0"/>
                </a:lnTo>
                <a:lnTo>
                  <a:pt x="89" y="16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214" name="Meade"/>
          <p:cNvSpPr>
            <a:spLocks/>
          </p:cNvSpPr>
          <p:nvPr/>
        </p:nvSpPr>
        <p:spPr bwMode="auto">
          <a:xfrm>
            <a:off x="5291139" y="2695575"/>
            <a:ext cx="549275" cy="590550"/>
          </a:xfrm>
          <a:custGeom>
            <a:avLst/>
            <a:gdLst>
              <a:gd name="T0" fmla="*/ 39 w 346"/>
              <a:gd name="T1" fmla="*/ 123 h 372"/>
              <a:gd name="T2" fmla="*/ 39 w 346"/>
              <a:gd name="T3" fmla="*/ 113 h 372"/>
              <a:gd name="T4" fmla="*/ 20 w 346"/>
              <a:gd name="T5" fmla="*/ 86 h 372"/>
              <a:gd name="T6" fmla="*/ 32 w 346"/>
              <a:gd name="T7" fmla="*/ 69 h 372"/>
              <a:gd name="T8" fmla="*/ 51 w 346"/>
              <a:gd name="T9" fmla="*/ 69 h 372"/>
              <a:gd name="T10" fmla="*/ 58 w 346"/>
              <a:gd name="T11" fmla="*/ 86 h 372"/>
              <a:gd name="T12" fmla="*/ 78 w 346"/>
              <a:gd name="T13" fmla="*/ 69 h 372"/>
              <a:gd name="T14" fmla="*/ 120 w 346"/>
              <a:gd name="T15" fmla="*/ 53 h 372"/>
              <a:gd name="T16" fmla="*/ 120 w 346"/>
              <a:gd name="T17" fmla="*/ 42 h 372"/>
              <a:gd name="T18" fmla="*/ 78 w 346"/>
              <a:gd name="T19" fmla="*/ 26 h 372"/>
              <a:gd name="T20" fmla="*/ 101 w 346"/>
              <a:gd name="T21" fmla="*/ 0 h 372"/>
              <a:gd name="T22" fmla="*/ 147 w 346"/>
              <a:gd name="T23" fmla="*/ 53 h 372"/>
              <a:gd name="T24" fmla="*/ 147 w 346"/>
              <a:gd name="T25" fmla="*/ 123 h 372"/>
              <a:gd name="T26" fmla="*/ 190 w 346"/>
              <a:gd name="T27" fmla="*/ 166 h 372"/>
              <a:gd name="T28" fmla="*/ 217 w 346"/>
              <a:gd name="T29" fmla="*/ 182 h 372"/>
              <a:gd name="T30" fmla="*/ 256 w 346"/>
              <a:gd name="T31" fmla="*/ 166 h 372"/>
              <a:gd name="T32" fmla="*/ 298 w 346"/>
              <a:gd name="T33" fmla="*/ 220 h 372"/>
              <a:gd name="T34" fmla="*/ 306 w 346"/>
              <a:gd name="T35" fmla="*/ 193 h 372"/>
              <a:gd name="T36" fmla="*/ 337 w 346"/>
              <a:gd name="T37" fmla="*/ 193 h 372"/>
              <a:gd name="T38" fmla="*/ 345 w 346"/>
              <a:gd name="T39" fmla="*/ 306 h 372"/>
              <a:gd name="T40" fmla="*/ 326 w 346"/>
              <a:gd name="T41" fmla="*/ 360 h 372"/>
              <a:gd name="T42" fmla="*/ 229 w 346"/>
              <a:gd name="T43" fmla="*/ 371 h 372"/>
              <a:gd name="T44" fmla="*/ 167 w 346"/>
              <a:gd name="T45" fmla="*/ 306 h 372"/>
              <a:gd name="T46" fmla="*/ 0 w 346"/>
              <a:gd name="T47" fmla="*/ 140 h 372"/>
              <a:gd name="T48" fmla="*/ 39 w 346"/>
              <a:gd name="T49" fmla="*/ 123 h 37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346"/>
              <a:gd name="T76" fmla="*/ 0 h 372"/>
              <a:gd name="T77" fmla="*/ 346 w 346"/>
              <a:gd name="T78" fmla="*/ 372 h 372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346" h="372">
                <a:moveTo>
                  <a:pt x="39" y="123"/>
                </a:moveTo>
                <a:lnTo>
                  <a:pt x="39" y="113"/>
                </a:lnTo>
                <a:lnTo>
                  <a:pt x="20" y="86"/>
                </a:lnTo>
                <a:lnTo>
                  <a:pt x="32" y="69"/>
                </a:lnTo>
                <a:lnTo>
                  <a:pt x="51" y="69"/>
                </a:lnTo>
                <a:lnTo>
                  <a:pt x="58" y="86"/>
                </a:lnTo>
                <a:lnTo>
                  <a:pt x="78" y="69"/>
                </a:lnTo>
                <a:lnTo>
                  <a:pt x="120" y="53"/>
                </a:lnTo>
                <a:lnTo>
                  <a:pt x="120" y="42"/>
                </a:lnTo>
                <a:lnTo>
                  <a:pt x="78" y="26"/>
                </a:lnTo>
                <a:lnTo>
                  <a:pt x="101" y="0"/>
                </a:lnTo>
                <a:lnTo>
                  <a:pt x="147" y="53"/>
                </a:lnTo>
                <a:lnTo>
                  <a:pt x="147" y="123"/>
                </a:lnTo>
                <a:lnTo>
                  <a:pt x="190" y="166"/>
                </a:lnTo>
                <a:lnTo>
                  <a:pt x="217" y="182"/>
                </a:lnTo>
                <a:lnTo>
                  <a:pt x="256" y="166"/>
                </a:lnTo>
                <a:lnTo>
                  <a:pt x="298" y="220"/>
                </a:lnTo>
                <a:lnTo>
                  <a:pt x="306" y="193"/>
                </a:lnTo>
                <a:lnTo>
                  <a:pt x="337" y="193"/>
                </a:lnTo>
                <a:lnTo>
                  <a:pt x="345" y="306"/>
                </a:lnTo>
                <a:lnTo>
                  <a:pt x="326" y="360"/>
                </a:lnTo>
                <a:lnTo>
                  <a:pt x="229" y="371"/>
                </a:lnTo>
                <a:lnTo>
                  <a:pt x="167" y="306"/>
                </a:lnTo>
                <a:lnTo>
                  <a:pt x="0" y="140"/>
                </a:lnTo>
                <a:lnTo>
                  <a:pt x="39" y="123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216" name="Menifee"/>
          <p:cNvSpPr>
            <a:spLocks/>
          </p:cNvSpPr>
          <p:nvPr/>
        </p:nvSpPr>
        <p:spPr bwMode="auto">
          <a:xfrm>
            <a:off x="8147051" y="2917825"/>
            <a:ext cx="346075" cy="350838"/>
          </a:xfrm>
          <a:custGeom>
            <a:avLst/>
            <a:gdLst>
              <a:gd name="T0" fmla="*/ 82 w 218"/>
              <a:gd name="T1" fmla="*/ 27 h 221"/>
              <a:gd name="T2" fmla="*/ 109 w 218"/>
              <a:gd name="T3" fmla="*/ 43 h 221"/>
              <a:gd name="T4" fmla="*/ 128 w 218"/>
              <a:gd name="T5" fmla="*/ 27 h 221"/>
              <a:gd name="T6" fmla="*/ 128 w 218"/>
              <a:gd name="T7" fmla="*/ 0 h 221"/>
              <a:gd name="T8" fmla="*/ 178 w 218"/>
              <a:gd name="T9" fmla="*/ 0 h 221"/>
              <a:gd name="T10" fmla="*/ 198 w 218"/>
              <a:gd name="T11" fmla="*/ 0 h 221"/>
              <a:gd name="T12" fmla="*/ 198 w 218"/>
              <a:gd name="T13" fmla="*/ 11 h 221"/>
              <a:gd name="T14" fmla="*/ 209 w 218"/>
              <a:gd name="T15" fmla="*/ 27 h 221"/>
              <a:gd name="T16" fmla="*/ 198 w 218"/>
              <a:gd name="T17" fmla="*/ 27 h 221"/>
              <a:gd name="T18" fmla="*/ 217 w 218"/>
              <a:gd name="T19" fmla="*/ 11 h 221"/>
              <a:gd name="T20" fmla="*/ 217 w 218"/>
              <a:gd name="T21" fmla="*/ 97 h 221"/>
              <a:gd name="T22" fmla="*/ 178 w 218"/>
              <a:gd name="T23" fmla="*/ 135 h 221"/>
              <a:gd name="T24" fmla="*/ 178 w 218"/>
              <a:gd name="T25" fmla="*/ 167 h 221"/>
              <a:gd name="T26" fmla="*/ 139 w 218"/>
              <a:gd name="T27" fmla="*/ 205 h 221"/>
              <a:gd name="T28" fmla="*/ 120 w 218"/>
              <a:gd name="T29" fmla="*/ 220 h 221"/>
              <a:gd name="T30" fmla="*/ 101 w 218"/>
              <a:gd name="T31" fmla="*/ 194 h 221"/>
              <a:gd name="T32" fmla="*/ 90 w 218"/>
              <a:gd name="T33" fmla="*/ 205 h 221"/>
              <a:gd name="T34" fmla="*/ 70 w 218"/>
              <a:gd name="T35" fmla="*/ 194 h 221"/>
              <a:gd name="T36" fmla="*/ 70 w 218"/>
              <a:gd name="T37" fmla="*/ 178 h 221"/>
              <a:gd name="T38" fmla="*/ 0 w 218"/>
              <a:gd name="T39" fmla="*/ 124 h 221"/>
              <a:gd name="T40" fmla="*/ 0 w 218"/>
              <a:gd name="T41" fmla="*/ 70 h 221"/>
              <a:gd name="T42" fmla="*/ 12 w 218"/>
              <a:gd name="T43" fmla="*/ 54 h 221"/>
              <a:gd name="T44" fmla="*/ 82 w 218"/>
              <a:gd name="T45" fmla="*/ 27 h 221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218"/>
              <a:gd name="T70" fmla="*/ 0 h 221"/>
              <a:gd name="T71" fmla="*/ 218 w 218"/>
              <a:gd name="T72" fmla="*/ 221 h 221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218" h="221">
                <a:moveTo>
                  <a:pt x="82" y="27"/>
                </a:moveTo>
                <a:lnTo>
                  <a:pt x="109" y="43"/>
                </a:lnTo>
                <a:lnTo>
                  <a:pt x="128" y="27"/>
                </a:lnTo>
                <a:lnTo>
                  <a:pt x="128" y="0"/>
                </a:lnTo>
                <a:lnTo>
                  <a:pt x="178" y="0"/>
                </a:lnTo>
                <a:lnTo>
                  <a:pt x="198" y="0"/>
                </a:lnTo>
                <a:lnTo>
                  <a:pt x="198" y="11"/>
                </a:lnTo>
                <a:lnTo>
                  <a:pt x="209" y="27"/>
                </a:lnTo>
                <a:lnTo>
                  <a:pt x="198" y="27"/>
                </a:lnTo>
                <a:lnTo>
                  <a:pt x="217" y="11"/>
                </a:lnTo>
                <a:lnTo>
                  <a:pt x="217" y="97"/>
                </a:lnTo>
                <a:lnTo>
                  <a:pt x="178" y="135"/>
                </a:lnTo>
                <a:lnTo>
                  <a:pt x="178" y="167"/>
                </a:lnTo>
                <a:lnTo>
                  <a:pt x="139" y="205"/>
                </a:lnTo>
                <a:lnTo>
                  <a:pt x="120" y="220"/>
                </a:lnTo>
                <a:lnTo>
                  <a:pt x="101" y="194"/>
                </a:lnTo>
                <a:lnTo>
                  <a:pt x="90" y="205"/>
                </a:lnTo>
                <a:lnTo>
                  <a:pt x="70" y="194"/>
                </a:lnTo>
                <a:lnTo>
                  <a:pt x="70" y="178"/>
                </a:lnTo>
                <a:lnTo>
                  <a:pt x="0" y="124"/>
                </a:lnTo>
                <a:lnTo>
                  <a:pt x="0" y="70"/>
                </a:lnTo>
                <a:lnTo>
                  <a:pt x="12" y="54"/>
                </a:lnTo>
                <a:lnTo>
                  <a:pt x="82" y="27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218" name="Mercer"/>
          <p:cNvSpPr>
            <a:spLocks/>
          </p:cNvSpPr>
          <p:nvPr/>
        </p:nvSpPr>
        <p:spPr bwMode="auto">
          <a:xfrm>
            <a:off x="6832601" y="3028950"/>
            <a:ext cx="358775" cy="438150"/>
          </a:xfrm>
          <a:custGeom>
            <a:avLst/>
            <a:gdLst>
              <a:gd name="T0" fmla="*/ 20 w 226"/>
              <a:gd name="T1" fmla="*/ 65 h 276"/>
              <a:gd name="T2" fmla="*/ 39 w 226"/>
              <a:gd name="T3" fmla="*/ 38 h 276"/>
              <a:gd name="T4" fmla="*/ 58 w 226"/>
              <a:gd name="T5" fmla="*/ 11 h 276"/>
              <a:gd name="T6" fmla="*/ 97 w 226"/>
              <a:gd name="T7" fmla="*/ 27 h 276"/>
              <a:gd name="T8" fmla="*/ 155 w 226"/>
              <a:gd name="T9" fmla="*/ 0 h 276"/>
              <a:gd name="T10" fmla="*/ 136 w 226"/>
              <a:gd name="T11" fmla="*/ 27 h 276"/>
              <a:gd name="T12" fmla="*/ 155 w 226"/>
              <a:gd name="T13" fmla="*/ 38 h 276"/>
              <a:gd name="T14" fmla="*/ 136 w 226"/>
              <a:gd name="T15" fmla="*/ 54 h 276"/>
              <a:gd name="T16" fmla="*/ 155 w 226"/>
              <a:gd name="T17" fmla="*/ 54 h 276"/>
              <a:gd name="T18" fmla="*/ 155 w 226"/>
              <a:gd name="T19" fmla="*/ 81 h 276"/>
              <a:gd name="T20" fmla="*/ 167 w 226"/>
              <a:gd name="T21" fmla="*/ 65 h 276"/>
              <a:gd name="T22" fmla="*/ 179 w 226"/>
              <a:gd name="T23" fmla="*/ 124 h 276"/>
              <a:gd name="T24" fmla="*/ 217 w 226"/>
              <a:gd name="T25" fmla="*/ 97 h 276"/>
              <a:gd name="T26" fmla="*/ 225 w 226"/>
              <a:gd name="T27" fmla="*/ 108 h 276"/>
              <a:gd name="T28" fmla="*/ 206 w 226"/>
              <a:gd name="T29" fmla="*/ 124 h 276"/>
              <a:gd name="T30" fmla="*/ 206 w 226"/>
              <a:gd name="T31" fmla="*/ 151 h 276"/>
              <a:gd name="T32" fmla="*/ 225 w 226"/>
              <a:gd name="T33" fmla="*/ 221 h 276"/>
              <a:gd name="T34" fmla="*/ 217 w 226"/>
              <a:gd name="T35" fmla="*/ 221 h 276"/>
              <a:gd name="T36" fmla="*/ 225 w 226"/>
              <a:gd name="T37" fmla="*/ 232 h 276"/>
              <a:gd name="T38" fmla="*/ 198 w 226"/>
              <a:gd name="T39" fmla="*/ 232 h 276"/>
              <a:gd name="T40" fmla="*/ 186 w 226"/>
              <a:gd name="T41" fmla="*/ 232 h 276"/>
              <a:gd name="T42" fmla="*/ 155 w 226"/>
              <a:gd name="T43" fmla="*/ 232 h 276"/>
              <a:gd name="T44" fmla="*/ 148 w 226"/>
              <a:gd name="T45" fmla="*/ 248 h 276"/>
              <a:gd name="T46" fmla="*/ 0 w 226"/>
              <a:gd name="T47" fmla="*/ 275 h 276"/>
              <a:gd name="T48" fmla="*/ 20 w 226"/>
              <a:gd name="T49" fmla="*/ 108 h 276"/>
              <a:gd name="T50" fmla="*/ 0 w 226"/>
              <a:gd name="T51" fmla="*/ 65 h 276"/>
              <a:gd name="T52" fmla="*/ 20 w 226"/>
              <a:gd name="T53" fmla="*/ 65 h 27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226"/>
              <a:gd name="T82" fmla="*/ 0 h 276"/>
              <a:gd name="T83" fmla="*/ 226 w 226"/>
              <a:gd name="T84" fmla="*/ 276 h 27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226" h="276">
                <a:moveTo>
                  <a:pt x="20" y="65"/>
                </a:moveTo>
                <a:lnTo>
                  <a:pt x="39" y="38"/>
                </a:lnTo>
                <a:lnTo>
                  <a:pt x="58" y="11"/>
                </a:lnTo>
                <a:lnTo>
                  <a:pt x="97" y="27"/>
                </a:lnTo>
                <a:lnTo>
                  <a:pt x="155" y="0"/>
                </a:lnTo>
                <a:lnTo>
                  <a:pt x="136" y="27"/>
                </a:lnTo>
                <a:lnTo>
                  <a:pt x="155" y="38"/>
                </a:lnTo>
                <a:lnTo>
                  <a:pt x="136" y="54"/>
                </a:lnTo>
                <a:lnTo>
                  <a:pt x="155" y="54"/>
                </a:lnTo>
                <a:lnTo>
                  <a:pt x="155" y="81"/>
                </a:lnTo>
                <a:lnTo>
                  <a:pt x="167" y="65"/>
                </a:lnTo>
                <a:lnTo>
                  <a:pt x="179" y="124"/>
                </a:lnTo>
                <a:lnTo>
                  <a:pt x="217" y="97"/>
                </a:lnTo>
                <a:lnTo>
                  <a:pt x="225" y="108"/>
                </a:lnTo>
                <a:lnTo>
                  <a:pt x="206" y="124"/>
                </a:lnTo>
                <a:lnTo>
                  <a:pt x="206" y="151"/>
                </a:lnTo>
                <a:lnTo>
                  <a:pt x="225" y="221"/>
                </a:lnTo>
                <a:lnTo>
                  <a:pt x="217" y="221"/>
                </a:lnTo>
                <a:lnTo>
                  <a:pt x="225" y="232"/>
                </a:lnTo>
                <a:lnTo>
                  <a:pt x="198" y="232"/>
                </a:lnTo>
                <a:lnTo>
                  <a:pt x="186" y="232"/>
                </a:lnTo>
                <a:lnTo>
                  <a:pt x="155" y="232"/>
                </a:lnTo>
                <a:lnTo>
                  <a:pt x="148" y="248"/>
                </a:lnTo>
                <a:lnTo>
                  <a:pt x="0" y="275"/>
                </a:lnTo>
                <a:lnTo>
                  <a:pt x="20" y="108"/>
                </a:lnTo>
                <a:lnTo>
                  <a:pt x="0" y="65"/>
                </a:lnTo>
                <a:lnTo>
                  <a:pt x="20" y="65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220" name="Metcalfe"/>
          <p:cNvSpPr>
            <a:spLocks/>
          </p:cNvSpPr>
          <p:nvPr/>
        </p:nvSpPr>
        <p:spPr bwMode="auto">
          <a:xfrm>
            <a:off x="6046789" y="4183063"/>
            <a:ext cx="346075" cy="531812"/>
          </a:xfrm>
          <a:custGeom>
            <a:avLst/>
            <a:gdLst>
              <a:gd name="T0" fmla="*/ 178 w 218"/>
              <a:gd name="T1" fmla="*/ 167 h 335"/>
              <a:gd name="T2" fmla="*/ 217 w 218"/>
              <a:gd name="T3" fmla="*/ 210 h 335"/>
              <a:gd name="T4" fmla="*/ 217 w 218"/>
              <a:gd name="T5" fmla="*/ 221 h 335"/>
              <a:gd name="T6" fmla="*/ 178 w 218"/>
              <a:gd name="T7" fmla="*/ 291 h 335"/>
              <a:gd name="T8" fmla="*/ 140 w 218"/>
              <a:gd name="T9" fmla="*/ 307 h 335"/>
              <a:gd name="T10" fmla="*/ 116 w 218"/>
              <a:gd name="T11" fmla="*/ 275 h 335"/>
              <a:gd name="T12" fmla="*/ 140 w 218"/>
              <a:gd name="T13" fmla="*/ 318 h 335"/>
              <a:gd name="T14" fmla="*/ 116 w 218"/>
              <a:gd name="T15" fmla="*/ 334 h 335"/>
              <a:gd name="T16" fmla="*/ 108 w 218"/>
              <a:gd name="T17" fmla="*/ 318 h 335"/>
              <a:gd name="T18" fmla="*/ 27 w 218"/>
              <a:gd name="T19" fmla="*/ 307 h 335"/>
              <a:gd name="T20" fmla="*/ 20 w 218"/>
              <a:gd name="T21" fmla="*/ 70 h 335"/>
              <a:gd name="T22" fmla="*/ 0 w 218"/>
              <a:gd name="T23" fmla="*/ 43 h 335"/>
              <a:gd name="T24" fmla="*/ 20 w 218"/>
              <a:gd name="T25" fmla="*/ 16 h 335"/>
              <a:gd name="T26" fmla="*/ 58 w 218"/>
              <a:gd name="T27" fmla="*/ 0 h 335"/>
              <a:gd name="T28" fmla="*/ 97 w 218"/>
              <a:gd name="T29" fmla="*/ 59 h 335"/>
              <a:gd name="T30" fmla="*/ 167 w 218"/>
              <a:gd name="T31" fmla="*/ 70 h 335"/>
              <a:gd name="T32" fmla="*/ 178 w 218"/>
              <a:gd name="T33" fmla="*/ 167 h 33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18"/>
              <a:gd name="T52" fmla="*/ 0 h 335"/>
              <a:gd name="T53" fmla="*/ 218 w 218"/>
              <a:gd name="T54" fmla="*/ 335 h 335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18" h="335">
                <a:moveTo>
                  <a:pt x="178" y="167"/>
                </a:moveTo>
                <a:lnTo>
                  <a:pt x="217" y="210"/>
                </a:lnTo>
                <a:lnTo>
                  <a:pt x="217" y="221"/>
                </a:lnTo>
                <a:lnTo>
                  <a:pt x="178" y="291"/>
                </a:lnTo>
                <a:lnTo>
                  <a:pt x="140" y="307"/>
                </a:lnTo>
                <a:lnTo>
                  <a:pt x="116" y="275"/>
                </a:lnTo>
                <a:lnTo>
                  <a:pt x="140" y="318"/>
                </a:lnTo>
                <a:lnTo>
                  <a:pt x="116" y="334"/>
                </a:lnTo>
                <a:lnTo>
                  <a:pt x="108" y="318"/>
                </a:lnTo>
                <a:lnTo>
                  <a:pt x="27" y="307"/>
                </a:lnTo>
                <a:lnTo>
                  <a:pt x="20" y="70"/>
                </a:lnTo>
                <a:lnTo>
                  <a:pt x="0" y="43"/>
                </a:lnTo>
                <a:lnTo>
                  <a:pt x="20" y="16"/>
                </a:lnTo>
                <a:lnTo>
                  <a:pt x="58" y="0"/>
                </a:lnTo>
                <a:lnTo>
                  <a:pt x="97" y="59"/>
                </a:lnTo>
                <a:lnTo>
                  <a:pt x="167" y="70"/>
                </a:lnTo>
                <a:lnTo>
                  <a:pt x="178" y="167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222" name="Monroe"/>
          <p:cNvSpPr>
            <a:spLocks/>
          </p:cNvSpPr>
          <p:nvPr/>
        </p:nvSpPr>
        <p:spPr bwMode="auto">
          <a:xfrm>
            <a:off x="5838825" y="4670426"/>
            <a:ext cx="571500" cy="352425"/>
          </a:xfrm>
          <a:custGeom>
            <a:avLst/>
            <a:gdLst>
              <a:gd name="T0" fmla="*/ 0 w 360"/>
              <a:gd name="T1" fmla="*/ 205 h 222"/>
              <a:gd name="T2" fmla="*/ 23 w 360"/>
              <a:gd name="T3" fmla="*/ 161 h 222"/>
              <a:gd name="T4" fmla="*/ 0 w 360"/>
              <a:gd name="T5" fmla="*/ 108 h 222"/>
              <a:gd name="T6" fmla="*/ 112 w 360"/>
              <a:gd name="T7" fmla="*/ 27 h 222"/>
              <a:gd name="T8" fmla="*/ 158 w 360"/>
              <a:gd name="T9" fmla="*/ 0 h 222"/>
              <a:gd name="T10" fmla="*/ 239 w 360"/>
              <a:gd name="T11" fmla="*/ 11 h 222"/>
              <a:gd name="T12" fmla="*/ 247 w 360"/>
              <a:gd name="T13" fmla="*/ 27 h 222"/>
              <a:gd name="T14" fmla="*/ 259 w 360"/>
              <a:gd name="T15" fmla="*/ 65 h 222"/>
              <a:gd name="T16" fmla="*/ 290 w 360"/>
              <a:gd name="T17" fmla="*/ 65 h 222"/>
              <a:gd name="T18" fmla="*/ 309 w 360"/>
              <a:gd name="T19" fmla="*/ 108 h 222"/>
              <a:gd name="T20" fmla="*/ 328 w 360"/>
              <a:gd name="T21" fmla="*/ 108 h 222"/>
              <a:gd name="T22" fmla="*/ 317 w 360"/>
              <a:gd name="T23" fmla="*/ 135 h 222"/>
              <a:gd name="T24" fmla="*/ 359 w 360"/>
              <a:gd name="T25" fmla="*/ 221 h 222"/>
              <a:gd name="T26" fmla="*/ 0 w 360"/>
              <a:gd name="T27" fmla="*/ 205 h 22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360"/>
              <a:gd name="T43" fmla="*/ 0 h 222"/>
              <a:gd name="T44" fmla="*/ 360 w 360"/>
              <a:gd name="T45" fmla="*/ 222 h 222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360" h="222">
                <a:moveTo>
                  <a:pt x="0" y="205"/>
                </a:moveTo>
                <a:lnTo>
                  <a:pt x="23" y="161"/>
                </a:lnTo>
                <a:lnTo>
                  <a:pt x="0" y="108"/>
                </a:lnTo>
                <a:lnTo>
                  <a:pt x="112" y="27"/>
                </a:lnTo>
                <a:lnTo>
                  <a:pt x="158" y="0"/>
                </a:lnTo>
                <a:lnTo>
                  <a:pt x="239" y="11"/>
                </a:lnTo>
                <a:lnTo>
                  <a:pt x="247" y="27"/>
                </a:lnTo>
                <a:lnTo>
                  <a:pt x="259" y="65"/>
                </a:lnTo>
                <a:lnTo>
                  <a:pt x="290" y="65"/>
                </a:lnTo>
                <a:lnTo>
                  <a:pt x="309" y="108"/>
                </a:lnTo>
                <a:lnTo>
                  <a:pt x="328" y="108"/>
                </a:lnTo>
                <a:lnTo>
                  <a:pt x="317" y="135"/>
                </a:lnTo>
                <a:lnTo>
                  <a:pt x="359" y="221"/>
                </a:lnTo>
                <a:lnTo>
                  <a:pt x="0" y="205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224" name="Montgomery"/>
          <p:cNvSpPr>
            <a:spLocks/>
          </p:cNvSpPr>
          <p:nvPr/>
        </p:nvSpPr>
        <p:spPr bwMode="auto">
          <a:xfrm>
            <a:off x="7821614" y="2695576"/>
            <a:ext cx="344487" cy="436563"/>
          </a:xfrm>
          <a:custGeom>
            <a:avLst/>
            <a:gdLst>
              <a:gd name="T0" fmla="*/ 77 w 217"/>
              <a:gd name="T1" fmla="*/ 42 h 275"/>
              <a:gd name="T2" fmla="*/ 89 w 217"/>
              <a:gd name="T3" fmla="*/ 27 h 275"/>
              <a:gd name="T4" fmla="*/ 135 w 217"/>
              <a:gd name="T5" fmla="*/ 53 h 275"/>
              <a:gd name="T6" fmla="*/ 216 w 217"/>
              <a:gd name="T7" fmla="*/ 193 h 275"/>
              <a:gd name="T8" fmla="*/ 205 w 217"/>
              <a:gd name="T9" fmla="*/ 209 h 275"/>
              <a:gd name="T10" fmla="*/ 205 w 217"/>
              <a:gd name="T11" fmla="*/ 263 h 275"/>
              <a:gd name="T12" fmla="*/ 185 w 217"/>
              <a:gd name="T13" fmla="*/ 274 h 275"/>
              <a:gd name="T14" fmla="*/ 147 w 217"/>
              <a:gd name="T15" fmla="*/ 274 h 275"/>
              <a:gd name="T16" fmla="*/ 77 w 217"/>
              <a:gd name="T17" fmla="*/ 247 h 275"/>
              <a:gd name="T18" fmla="*/ 0 w 217"/>
              <a:gd name="T19" fmla="*/ 86 h 275"/>
              <a:gd name="T20" fmla="*/ 66 w 217"/>
              <a:gd name="T21" fmla="*/ 0 h 275"/>
              <a:gd name="T22" fmla="*/ 77 w 217"/>
              <a:gd name="T23" fmla="*/ 42 h 27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217"/>
              <a:gd name="T37" fmla="*/ 0 h 275"/>
              <a:gd name="T38" fmla="*/ 217 w 217"/>
              <a:gd name="T39" fmla="*/ 275 h 275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17" h="275">
                <a:moveTo>
                  <a:pt x="77" y="42"/>
                </a:moveTo>
                <a:lnTo>
                  <a:pt x="89" y="27"/>
                </a:lnTo>
                <a:lnTo>
                  <a:pt x="135" y="53"/>
                </a:lnTo>
                <a:lnTo>
                  <a:pt x="216" y="193"/>
                </a:lnTo>
                <a:lnTo>
                  <a:pt x="205" y="209"/>
                </a:lnTo>
                <a:lnTo>
                  <a:pt x="205" y="263"/>
                </a:lnTo>
                <a:lnTo>
                  <a:pt x="185" y="274"/>
                </a:lnTo>
                <a:lnTo>
                  <a:pt x="147" y="274"/>
                </a:lnTo>
                <a:lnTo>
                  <a:pt x="77" y="247"/>
                </a:lnTo>
                <a:lnTo>
                  <a:pt x="0" y="86"/>
                </a:lnTo>
                <a:lnTo>
                  <a:pt x="66" y="0"/>
                </a:lnTo>
                <a:lnTo>
                  <a:pt x="77" y="42"/>
                </a:lnTo>
              </a:path>
            </a:pathLst>
          </a:custGeom>
          <a:solidFill>
            <a:srgbClr val="0033CC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226" name="Morgan"/>
          <p:cNvSpPr>
            <a:spLocks/>
          </p:cNvSpPr>
          <p:nvPr/>
        </p:nvSpPr>
        <p:spPr bwMode="auto">
          <a:xfrm>
            <a:off x="8429625" y="2832100"/>
            <a:ext cx="566738" cy="565150"/>
          </a:xfrm>
          <a:custGeom>
            <a:avLst/>
            <a:gdLst>
              <a:gd name="T0" fmla="*/ 159 w 357"/>
              <a:gd name="T1" fmla="*/ 54 h 356"/>
              <a:gd name="T2" fmla="*/ 178 w 357"/>
              <a:gd name="T3" fmla="*/ 54 h 356"/>
              <a:gd name="T4" fmla="*/ 198 w 357"/>
              <a:gd name="T5" fmla="*/ 80 h 356"/>
              <a:gd name="T6" fmla="*/ 221 w 357"/>
              <a:gd name="T7" fmla="*/ 80 h 356"/>
              <a:gd name="T8" fmla="*/ 240 w 357"/>
              <a:gd name="T9" fmla="*/ 107 h 356"/>
              <a:gd name="T10" fmla="*/ 259 w 357"/>
              <a:gd name="T11" fmla="*/ 96 h 356"/>
              <a:gd name="T12" fmla="*/ 299 w 357"/>
              <a:gd name="T13" fmla="*/ 107 h 356"/>
              <a:gd name="T14" fmla="*/ 318 w 357"/>
              <a:gd name="T15" fmla="*/ 96 h 356"/>
              <a:gd name="T16" fmla="*/ 318 w 357"/>
              <a:gd name="T17" fmla="*/ 123 h 356"/>
              <a:gd name="T18" fmla="*/ 337 w 357"/>
              <a:gd name="T19" fmla="*/ 134 h 356"/>
              <a:gd name="T20" fmla="*/ 356 w 357"/>
              <a:gd name="T21" fmla="*/ 188 h 356"/>
              <a:gd name="T22" fmla="*/ 337 w 357"/>
              <a:gd name="T23" fmla="*/ 188 h 356"/>
              <a:gd name="T24" fmla="*/ 329 w 357"/>
              <a:gd name="T25" fmla="*/ 231 h 356"/>
              <a:gd name="T26" fmla="*/ 310 w 357"/>
              <a:gd name="T27" fmla="*/ 205 h 356"/>
              <a:gd name="T28" fmla="*/ 299 w 357"/>
              <a:gd name="T29" fmla="*/ 220 h 356"/>
              <a:gd name="T30" fmla="*/ 267 w 357"/>
              <a:gd name="T31" fmla="*/ 188 h 356"/>
              <a:gd name="T32" fmla="*/ 240 w 357"/>
              <a:gd name="T33" fmla="*/ 188 h 356"/>
              <a:gd name="T34" fmla="*/ 259 w 357"/>
              <a:gd name="T35" fmla="*/ 220 h 356"/>
              <a:gd name="T36" fmla="*/ 209 w 357"/>
              <a:gd name="T37" fmla="*/ 258 h 356"/>
              <a:gd name="T38" fmla="*/ 198 w 357"/>
              <a:gd name="T39" fmla="*/ 258 h 356"/>
              <a:gd name="T40" fmla="*/ 178 w 357"/>
              <a:gd name="T41" fmla="*/ 285 h 356"/>
              <a:gd name="T42" fmla="*/ 159 w 357"/>
              <a:gd name="T43" fmla="*/ 312 h 356"/>
              <a:gd name="T44" fmla="*/ 170 w 357"/>
              <a:gd name="T45" fmla="*/ 328 h 356"/>
              <a:gd name="T46" fmla="*/ 159 w 357"/>
              <a:gd name="T47" fmla="*/ 355 h 356"/>
              <a:gd name="T48" fmla="*/ 140 w 357"/>
              <a:gd name="T49" fmla="*/ 328 h 356"/>
              <a:gd name="T50" fmla="*/ 109 w 357"/>
              <a:gd name="T51" fmla="*/ 328 h 356"/>
              <a:gd name="T52" fmla="*/ 109 w 357"/>
              <a:gd name="T53" fmla="*/ 301 h 356"/>
              <a:gd name="T54" fmla="*/ 90 w 357"/>
              <a:gd name="T55" fmla="*/ 274 h 356"/>
              <a:gd name="T56" fmla="*/ 82 w 357"/>
              <a:gd name="T57" fmla="*/ 274 h 356"/>
              <a:gd name="T58" fmla="*/ 39 w 357"/>
              <a:gd name="T59" fmla="*/ 258 h 356"/>
              <a:gd name="T60" fmla="*/ 31 w 357"/>
              <a:gd name="T61" fmla="*/ 248 h 356"/>
              <a:gd name="T62" fmla="*/ 20 w 357"/>
              <a:gd name="T63" fmla="*/ 248 h 356"/>
              <a:gd name="T64" fmla="*/ 0 w 357"/>
              <a:gd name="T65" fmla="*/ 220 h 356"/>
              <a:gd name="T66" fmla="*/ 0 w 357"/>
              <a:gd name="T67" fmla="*/ 188 h 356"/>
              <a:gd name="T68" fmla="*/ 39 w 357"/>
              <a:gd name="T69" fmla="*/ 150 h 356"/>
              <a:gd name="T70" fmla="*/ 39 w 357"/>
              <a:gd name="T71" fmla="*/ 64 h 356"/>
              <a:gd name="T72" fmla="*/ 51 w 357"/>
              <a:gd name="T73" fmla="*/ 54 h 356"/>
              <a:gd name="T74" fmla="*/ 70 w 357"/>
              <a:gd name="T75" fmla="*/ 54 h 356"/>
              <a:gd name="T76" fmla="*/ 109 w 357"/>
              <a:gd name="T77" fmla="*/ 27 h 356"/>
              <a:gd name="T78" fmla="*/ 128 w 357"/>
              <a:gd name="T79" fmla="*/ 27 h 356"/>
              <a:gd name="T80" fmla="*/ 159 w 357"/>
              <a:gd name="T81" fmla="*/ 0 h 356"/>
              <a:gd name="T82" fmla="*/ 159 w 357"/>
              <a:gd name="T83" fmla="*/ 54 h 35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357"/>
              <a:gd name="T127" fmla="*/ 0 h 356"/>
              <a:gd name="T128" fmla="*/ 357 w 357"/>
              <a:gd name="T129" fmla="*/ 356 h 35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357" h="356">
                <a:moveTo>
                  <a:pt x="159" y="54"/>
                </a:moveTo>
                <a:lnTo>
                  <a:pt x="178" y="54"/>
                </a:lnTo>
                <a:lnTo>
                  <a:pt x="198" y="80"/>
                </a:lnTo>
                <a:lnTo>
                  <a:pt x="221" y="80"/>
                </a:lnTo>
                <a:lnTo>
                  <a:pt x="240" y="107"/>
                </a:lnTo>
                <a:lnTo>
                  <a:pt x="259" y="96"/>
                </a:lnTo>
                <a:lnTo>
                  <a:pt x="299" y="107"/>
                </a:lnTo>
                <a:lnTo>
                  <a:pt x="318" y="96"/>
                </a:lnTo>
                <a:lnTo>
                  <a:pt x="318" y="123"/>
                </a:lnTo>
                <a:lnTo>
                  <a:pt x="337" y="134"/>
                </a:lnTo>
                <a:lnTo>
                  <a:pt x="356" y="188"/>
                </a:lnTo>
                <a:lnTo>
                  <a:pt x="337" y="188"/>
                </a:lnTo>
                <a:lnTo>
                  <a:pt x="329" y="231"/>
                </a:lnTo>
                <a:lnTo>
                  <a:pt x="310" y="205"/>
                </a:lnTo>
                <a:lnTo>
                  <a:pt x="299" y="220"/>
                </a:lnTo>
                <a:lnTo>
                  <a:pt x="267" y="188"/>
                </a:lnTo>
                <a:lnTo>
                  <a:pt x="240" y="188"/>
                </a:lnTo>
                <a:lnTo>
                  <a:pt x="259" y="220"/>
                </a:lnTo>
                <a:lnTo>
                  <a:pt x="209" y="258"/>
                </a:lnTo>
                <a:lnTo>
                  <a:pt x="198" y="258"/>
                </a:lnTo>
                <a:lnTo>
                  <a:pt x="178" y="285"/>
                </a:lnTo>
                <a:lnTo>
                  <a:pt x="159" y="312"/>
                </a:lnTo>
                <a:lnTo>
                  <a:pt x="170" y="328"/>
                </a:lnTo>
                <a:lnTo>
                  <a:pt x="159" y="355"/>
                </a:lnTo>
                <a:lnTo>
                  <a:pt x="140" y="328"/>
                </a:lnTo>
                <a:lnTo>
                  <a:pt x="109" y="328"/>
                </a:lnTo>
                <a:lnTo>
                  <a:pt x="109" y="301"/>
                </a:lnTo>
                <a:lnTo>
                  <a:pt x="90" y="274"/>
                </a:lnTo>
                <a:lnTo>
                  <a:pt x="82" y="274"/>
                </a:lnTo>
                <a:lnTo>
                  <a:pt x="39" y="258"/>
                </a:lnTo>
                <a:lnTo>
                  <a:pt x="31" y="248"/>
                </a:lnTo>
                <a:lnTo>
                  <a:pt x="20" y="248"/>
                </a:lnTo>
                <a:lnTo>
                  <a:pt x="0" y="220"/>
                </a:lnTo>
                <a:lnTo>
                  <a:pt x="0" y="188"/>
                </a:lnTo>
                <a:lnTo>
                  <a:pt x="39" y="150"/>
                </a:lnTo>
                <a:lnTo>
                  <a:pt x="39" y="64"/>
                </a:lnTo>
                <a:lnTo>
                  <a:pt x="51" y="54"/>
                </a:lnTo>
                <a:lnTo>
                  <a:pt x="70" y="54"/>
                </a:lnTo>
                <a:lnTo>
                  <a:pt x="109" y="27"/>
                </a:lnTo>
                <a:lnTo>
                  <a:pt x="128" y="27"/>
                </a:lnTo>
                <a:lnTo>
                  <a:pt x="159" y="0"/>
                </a:lnTo>
                <a:lnTo>
                  <a:pt x="159" y="54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228" name="Muhlenberg"/>
          <p:cNvSpPr>
            <a:spLocks/>
          </p:cNvSpPr>
          <p:nvPr/>
        </p:nvSpPr>
        <p:spPr bwMode="auto">
          <a:xfrm>
            <a:off x="4364039" y="3832226"/>
            <a:ext cx="523875" cy="549275"/>
          </a:xfrm>
          <a:custGeom>
            <a:avLst/>
            <a:gdLst>
              <a:gd name="T0" fmla="*/ 329 w 330"/>
              <a:gd name="T1" fmla="*/ 221 h 346"/>
              <a:gd name="T2" fmla="*/ 306 w 330"/>
              <a:gd name="T3" fmla="*/ 221 h 346"/>
              <a:gd name="T4" fmla="*/ 298 w 330"/>
              <a:gd name="T5" fmla="*/ 265 h 346"/>
              <a:gd name="T6" fmla="*/ 306 w 330"/>
              <a:gd name="T7" fmla="*/ 248 h 346"/>
              <a:gd name="T8" fmla="*/ 318 w 330"/>
              <a:gd name="T9" fmla="*/ 280 h 346"/>
              <a:gd name="T10" fmla="*/ 329 w 330"/>
              <a:gd name="T11" fmla="*/ 265 h 346"/>
              <a:gd name="T12" fmla="*/ 329 w 330"/>
              <a:gd name="T13" fmla="*/ 280 h 346"/>
              <a:gd name="T14" fmla="*/ 318 w 330"/>
              <a:gd name="T15" fmla="*/ 291 h 346"/>
              <a:gd name="T16" fmla="*/ 329 w 330"/>
              <a:gd name="T17" fmla="*/ 307 h 346"/>
              <a:gd name="T18" fmla="*/ 286 w 330"/>
              <a:gd name="T19" fmla="*/ 318 h 346"/>
              <a:gd name="T20" fmla="*/ 286 w 330"/>
              <a:gd name="T21" fmla="*/ 334 h 346"/>
              <a:gd name="T22" fmla="*/ 267 w 330"/>
              <a:gd name="T23" fmla="*/ 318 h 346"/>
              <a:gd name="T24" fmla="*/ 217 w 330"/>
              <a:gd name="T25" fmla="*/ 334 h 346"/>
              <a:gd name="T26" fmla="*/ 179 w 330"/>
              <a:gd name="T27" fmla="*/ 345 h 346"/>
              <a:gd name="T28" fmla="*/ 90 w 330"/>
              <a:gd name="T29" fmla="*/ 345 h 346"/>
              <a:gd name="T30" fmla="*/ 90 w 330"/>
              <a:gd name="T31" fmla="*/ 318 h 346"/>
              <a:gd name="T32" fmla="*/ 70 w 330"/>
              <a:gd name="T33" fmla="*/ 318 h 346"/>
              <a:gd name="T34" fmla="*/ 70 w 330"/>
              <a:gd name="T35" fmla="*/ 291 h 346"/>
              <a:gd name="T36" fmla="*/ 50 w 330"/>
              <a:gd name="T37" fmla="*/ 280 h 346"/>
              <a:gd name="T38" fmla="*/ 31 w 330"/>
              <a:gd name="T39" fmla="*/ 248 h 346"/>
              <a:gd name="T40" fmla="*/ 50 w 330"/>
              <a:gd name="T41" fmla="*/ 210 h 346"/>
              <a:gd name="T42" fmla="*/ 0 w 330"/>
              <a:gd name="T43" fmla="*/ 151 h 346"/>
              <a:gd name="T44" fmla="*/ 0 w 330"/>
              <a:gd name="T45" fmla="*/ 114 h 346"/>
              <a:gd name="T46" fmla="*/ 12 w 330"/>
              <a:gd name="T47" fmla="*/ 98 h 346"/>
              <a:gd name="T48" fmla="*/ 31 w 330"/>
              <a:gd name="T49" fmla="*/ 98 h 346"/>
              <a:gd name="T50" fmla="*/ 62 w 330"/>
              <a:gd name="T51" fmla="*/ 27 h 346"/>
              <a:gd name="T52" fmla="*/ 109 w 330"/>
              <a:gd name="T53" fmla="*/ 27 h 346"/>
              <a:gd name="T54" fmla="*/ 139 w 330"/>
              <a:gd name="T55" fmla="*/ 0 h 346"/>
              <a:gd name="T56" fmla="*/ 190 w 330"/>
              <a:gd name="T57" fmla="*/ 0 h 346"/>
              <a:gd name="T58" fmla="*/ 190 w 330"/>
              <a:gd name="T59" fmla="*/ 43 h 346"/>
              <a:gd name="T60" fmla="*/ 171 w 330"/>
              <a:gd name="T61" fmla="*/ 87 h 346"/>
              <a:gd name="T62" fmla="*/ 179 w 330"/>
              <a:gd name="T63" fmla="*/ 87 h 346"/>
              <a:gd name="T64" fmla="*/ 190 w 330"/>
              <a:gd name="T65" fmla="*/ 87 h 346"/>
              <a:gd name="T66" fmla="*/ 209 w 330"/>
              <a:gd name="T67" fmla="*/ 60 h 346"/>
              <a:gd name="T68" fmla="*/ 240 w 330"/>
              <a:gd name="T69" fmla="*/ 60 h 346"/>
              <a:gd name="T70" fmla="*/ 267 w 330"/>
              <a:gd name="T71" fmla="*/ 87 h 346"/>
              <a:gd name="T72" fmla="*/ 267 w 330"/>
              <a:gd name="T73" fmla="*/ 141 h 346"/>
              <a:gd name="T74" fmla="*/ 286 w 330"/>
              <a:gd name="T75" fmla="*/ 167 h 346"/>
              <a:gd name="T76" fmla="*/ 306 w 330"/>
              <a:gd name="T77" fmla="*/ 167 h 346"/>
              <a:gd name="T78" fmla="*/ 329 w 330"/>
              <a:gd name="T79" fmla="*/ 194 h 346"/>
              <a:gd name="T80" fmla="*/ 329 w 330"/>
              <a:gd name="T81" fmla="*/ 221 h 34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330"/>
              <a:gd name="T124" fmla="*/ 0 h 346"/>
              <a:gd name="T125" fmla="*/ 330 w 330"/>
              <a:gd name="T126" fmla="*/ 346 h 34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330" h="346">
                <a:moveTo>
                  <a:pt x="329" y="221"/>
                </a:moveTo>
                <a:lnTo>
                  <a:pt x="306" y="221"/>
                </a:lnTo>
                <a:lnTo>
                  <a:pt x="298" y="265"/>
                </a:lnTo>
                <a:lnTo>
                  <a:pt x="306" y="248"/>
                </a:lnTo>
                <a:lnTo>
                  <a:pt x="318" y="280"/>
                </a:lnTo>
                <a:lnTo>
                  <a:pt x="329" y="265"/>
                </a:lnTo>
                <a:lnTo>
                  <a:pt x="329" y="280"/>
                </a:lnTo>
                <a:lnTo>
                  <a:pt x="318" y="291"/>
                </a:lnTo>
                <a:lnTo>
                  <a:pt x="329" y="307"/>
                </a:lnTo>
                <a:lnTo>
                  <a:pt x="286" y="318"/>
                </a:lnTo>
                <a:lnTo>
                  <a:pt x="286" y="334"/>
                </a:lnTo>
                <a:lnTo>
                  <a:pt x="267" y="318"/>
                </a:lnTo>
                <a:lnTo>
                  <a:pt x="217" y="334"/>
                </a:lnTo>
                <a:lnTo>
                  <a:pt x="179" y="345"/>
                </a:lnTo>
                <a:lnTo>
                  <a:pt x="90" y="345"/>
                </a:lnTo>
                <a:lnTo>
                  <a:pt x="90" y="318"/>
                </a:lnTo>
                <a:lnTo>
                  <a:pt x="70" y="318"/>
                </a:lnTo>
                <a:lnTo>
                  <a:pt x="70" y="291"/>
                </a:lnTo>
                <a:lnTo>
                  <a:pt x="50" y="280"/>
                </a:lnTo>
                <a:lnTo>
                  <a:pt x="31" y="248"/>
                </a:lnTo>
                <a:lnTo>
                  <a:pt x="50" y="210"/>
                </a:lnTo>
                <a:lnTo>
                  <a:pt x="0" y="151"/>
                </a:lnTo>
                <a:lnTo>
                  <a:pt x="0" y="114"/>
                </a:lnTo>
                <a:lnTo>
                  <a:pt x="12" y="98"/>
                </a:lnTo>
                <a:lnTo>
                  <a:pt x="31" y="98"/>
                </a:lnTo>
                <a:lnTo>
                  <a:pt x="62" y="27"/>
                </a:lnTo>
                <a:lnTo>
                  <a:pt x="109" y="27"/>
                </a:lnTo>
                <a:lnTo>
                  <a:pt x="139" y="0"/>
                </a:lnTo>
                <a:lnTo>
                  <a:pt x="190" y="0"/>
                </a:lnTo>
                <a:lnTo>
                  <a:pt x="190" y="43"/>
                </a:lnTo>
                <a:lnTo>
                  <a:pt x="171" y="87"/>
                </a:lnTo>
                <a:lnTo>
                  <a:pt x="179" y="87"/>
                </a:lnTo>
                <a:lnTo>
                  <a:pt x="190" y="87"/>
                </a:lnTo>
                <a:lnTo>
                  <a:pt x="209" y="60"/>
                </a:lnTo>
                <a:lnTo>
                  <a:pt x="240" y="60"/>
                </a:lnTo>
                <a:lnTo>
                  <a:pt x="267" y="87"/>
                </a:lnTo>
                <a:lnTo>
                  <a:pt x="267" y="141"/>
                </a:lnTo>
                <a:lnTo>
                  <a:pt x="286" y="167"/>
                </a:lnTo>
                <a:lnTo>
                  <a:pt x="306" y="167"/>
                </a:lnTo>
                <a:lnTo>
                  <a:pt x="329" y="194"/>
                </a:lnTo>
                <a:lnTo>
                  <a:pt x="329" y="221"/>
                </a:lnTo>
              </a:path>
            </a:pathLst>
          </a:custGeom>
          <a:solidFill>
            <a:srgbClr val="0033CC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230" name="Nelson"/>
          <p:cNvSpPr>
            <a:spLocks/>
          </p:cNvSpPr>
          <p:nvPr/>
        </p:nvSpPr>
        <p:spPr bwMode="auto">
          <a:xfrm>
            <a:off x="6089883" y="3002193"/>
            <a:ext cx="615950" cy="677862"/>
          </a:xfrm>
          <a:custGeom>
            <a:avLst/>
            <a:gdLst>
              <a:gd name="T0" fmla="*/ 387 w 388"/>
              <a:gd name="T1" fmla="*/ 81 h 427"/>
              <a:gd name="T2" fmla="*/ 387 w 388"/>
              <a:gd name="T3" fmla="*/ 98 h 427"/>
              <a:gd name="T4" fmla="*/ 356 w 388"/>
              <a:gd name="T5" fmla="*/ 98 h 427"/>
              <a:gd name="T6" fmla="*/ 356 w 388"/>
              <a:gd name="T7" fmla="*/ 81 h 427"/>
              <a:gd name="T8" fmla="*/ 348 w 388"/>
              <a:gd name="T9" fmla="*/ 141 h 427"/>
              <a:gd name="T10" fmla="*/ 348 w 388"/>
              <a:gd name="T11" fmla="*/ 114 h 427"/>
              <a:gd name="T12" fmla="*/ 337 w 388"/>
              <a:gd name="T13" fmla="*/ 124 h 427"/>
              <a:gd name="T14" fmla="*/ 329 w 388"/>
              <a:gd name="T15" fmla="*/ 114 h 427"/>
              <a:gd name="T16" fmla="*/ 317 w 388"/>
              <a:gd name="T17" fmla="*/ 114 h 427"/>
              <a:gd name="T18" fmla="*/ 329 w 388"/>
              <a:gd name="T19" fmla="*/ 141 h 427"/>
              <a:gd name="T20" fmla="*/ 309 w 388"/>
              <a:gd name="T21" fmla="*/ 141 h 427"/>
              <a:gd name="T22" fmla="*/ 278 w 388"/>
              <a:gd name="T23" fmla="*/ 167 h 427"/>
              <a:gd name="T24" fmla="*/ 290 w 388"/>
              <a:gd name="T25" fmla="*/ 179 h 427"/>
              <a:gd name="T26" fmla="*/ 248 w 388"/>
              <a:gd name="T27" fmla="*/ 194 h 427"/>
              <a:gd name="T28" fmla="*/ 259 w 388"/>
              <a:gd name="T29" fmla="*/ 205 h 427"/>
              <a:gd name="T30" fmla="*/ 240 w 388"/>
              <a:gd name="T31" fmla="*/ 205 h 427"/>
              <a:gd name="T32" fmla="*/ 240 w 388"/>
              <a:gd name="T33" fmla="*/ 238 h 427"/>
              <a:gd name="T34" fmla="*/ 220 w 388"/>
              <a:gd name="T35" fmla="*/ 238 h 427"/>
              <a:gd name="T36" fmla="*/ 190 w 388"/>
              <a:gd name="T37" fmla="*/ 275 h 427"/>
              <a:gd name="T38" fmla="*/ 139 w 388"/>
              <a:gd name="T39" fmla="*/ 399 h 427"/>
              <a:gd name="T40" fmla="*/ 131 w 388"/>
              <a:gd name="T41" fmla="*/ 388 h 427"/>
              <a:gd name="T42" fmla="*/ 112 w 388"/>
              <a:gd name="T43" fmla="*/ 426 h 427"/>
              <a:gd name="T44" fmla="*/ 89 w 388"/>
              <a:gd name="T45" fmla="*/ 415 h 427"/>
              <a:gd name="T46" fmla="*/ 69 w 388"/>
              <a:gd name="T47" fmla="*/ 415 h 427"/>
              <a:gd name="T48" fmla="*/ 101 w 388"/>
              <a:gd name="T49" fmla="*/ 361 h 427"/>
              <a:gd name="T50" fmla="*/ 81 w 388"/>
              <a:gd name="T51" fmla="*/ 345 h 427"/>
              <a:gd name="T52" fmla="*/ 112 w 388"/>
              <a:gd name="T53" fmla="*/ 329 h 427"/>
              <a:gd name="T54" fmla="*/ 89 w 388"/>
              <a:gd name="T55" fmla="*/ 319 h 427"/>
              <a:gd name="T56" fmla="*/ 89 w 388"/>
              <a:gd name="T57" fmla="*/ 275 h 427"/>
              <a:gd name="T58" fmla="*/ 69 w 388"/>
              <a:gd name="T59" fmla="*/ 275 h 427"/>
              <a:gd name="T60" fmla="*/ 31 w 388"/>
              <a:gd name="T61" fmla="*/ 238 h 427"/>
              <a:gd name="T62" fmla="*/ 31 w 388"/>
              <a:gd name="T63" fmla="*/ 221 h 427"/>
              <a:gd name="T64" fmla="*/ 0 w 388"/>
              <a:gd name="T65" fmla="*/ 194 h 427"/>
              <a:gd name="T66" fmla="*/ 0 w 388"/>
              <a:gd name="T67" fmla="*/ 167 h 427"/>
              <a:gd name="T68" fmla="*/ 12 w 388"/>
              <a:gd name="T69" fmla="*/ 167 h 427"/>
              <a:gd name="T70" fmla="*/ 43 w 388"/>
              <a:gd name="T71" fmla="*/ 167 h 427"/>
              <a:gd name="T72" fmla="*/ 81 w 388"/>
              <a:gd name="T73" fmla="*/ 124 h 427"/>
              <a:gd name="T74" fmla="*/ 81 w 388"/>
              <a:gd name="T75" fmla="*/ 114 h 427"/>
              <a:gd name="T76" fmla="*/ 101 w 388"/>
              <a:gd name="T77" fmla="*/ 98 h 427"/>
              <a:gd name="T78" fmla="*/ 101 w 388"/>
              <a:gd name="T79" fmla="*/ 70 h 427"/>
              <a:gd name="T80" fmla="*/ 139 w 388"/>
              <a:gd name="T81" fmla="*/ 27 h 427"/>
              <a:gd name="T82" fmla="*/ 131 w 388"/>
              <a:gd name="T83" fmla="*/ 27 h 427"/>
              <a:gd name="T84" fmla="*/ 170 w 388"/>
              <a:gd name="T85" fmla="*/ 0 h 427"/>
              <a:gd name="T86" fmla="*/ 228 w 388"/>
              <a:gd name="T87" fmla="*/ 55 h 427"/>
              <a:gd name="T88" fmla="*/ 379 w 388"/>
              <a:gd name="T89" fmla="*/ 16 h 427"/>
              <a:gd name="T90" fmla="*/ 387 w 388"/>
              <a:gd name="T91" fmla="*/ 81 h 427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388"/>
              <a:gd name="T139" fmla="*/ 0 h 427"/>
              <a:gd name="T140" fmla="*/ 388 w 388"/>
              <a:gd name="T141" fmla="*/ 427 h 427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388" h="427">
                <a:moveTo>
                  <a:pt x="387" y="81"/>
                </a:moveTo>
                <a:lnTo>
                  <a:pt x="387" y="98"/>
                </a:lnTo>
                <a:lnTo>
                  <a:pt x="356" y="98"/>
                </a:lnTo>
                <a:lnTo>
                  <a:pt x="356" y="81"/>
                </a:lnTo>
                <a:lnTo>
                  <a:pt x="348" y="141"/>
                </a:lnTo>
                <a:lnTo>
                  <a:pt x="348" y="114"/>
                </a:lnTo>
                <a:lnTo>
                  <a:pt x="337" y="124"/>
                </a:lnTo>
                <a:lnTo>
                  <a:pt x="329" y="114"/>
                </a:lnTo>
                <a:lnTo>
                  <a:pt x="317" y="114"/>
                </a:lnTo>
                <a:lnTo>
                  <a:pt x="329" y="141"/>
                </a:lnTo>
                <a:lnTo>
                  <a:pt x="309" y="141"/>
                </a:lnTo>
                <a:lnTo>
                  <a:pt x="278" y="167"/>
                </a:lnTo>
                <a:lnTo>
                  <a:pt x="290" y="179"/>
                </a:lnTo>
                <a:lnTo>
                  <a:pt x="248" y="194"/>
                </a:lnTo>
                <a:lnTo>
                  <a:pt x="259" y="205"/>
                </a:lnTo>
                <a:lnTo>
                  <a:pt x="240" y="205"/>
                </a:lnTo>
                <a:lnTo>
                  <a:pt x="240" y="238"/>
                </a:lnTo>
                <a:lnTo>
                  <a:pt x="220" y="238"/>
                </a:lnTo>
                <a:lnTo>
                  <a:pt x="190" y="275"/>
                </a:lnTo>
                <a:lnTo>
                  <a:pt x="139" y="399"/>
                </a:lnTo>
                <a:lnTo>
                  <a:pt x="131" y="388"/>
                </a:lnTo>
                <a:lnTo>
                  <a:pt x="112" y="426"/>
                </a:lnTo>
                <a:lnTo>
                  <a:pt x="89" y="415"/>
                </a:lnTo>
                <a:lnTo>
                  <a:pt x="69" y="415"/>
                </a:lnTo>
                <a:lnTo>
                  <a:pt x="101" y="361"/>
                </a:lnTo>
                <a:lnTo>
                  <a:pt x="81" y="345"/>
                </a:lnTo>
                <a:lnTo>
                  <a:pt x="112" y="329"/>
                </a:lnTo>
                <a:lnTo>
                  <a:pt x="89" y="319"/>
                </a:lnTo>
                <a:lnTo>
                  <a:pt x="89" y="275"/>
                </a:lnTo>
                <a:lnTo>
                  <a:pt x="69" y="275"/>
                </a:lnTo>
                <a:lnTo>
                  <a:pt x="31" y="238"/>
                </a:lnTo>
                <a:lnTo>
                  <a:pt x="31" y="221"/>
                </a:lnTo>
                <a:lnTo>
                  <a:pt x="0" y="194"/>
                </a:lnTo>
                <a:lnTo>
                  <a:pt x="0" y="167"/>
                </a:lnTo>
                <a:lnTo>
                  <a:pt x="12" y="167"/>
                </a:lnTo>
                <a:lnTo>
                  <a:pt x="43" y="167"/>
                </a:lnTo>
                <a:lnTo>
                  <a:pt x="81" y="124"/>
                </a:lnTo>
                <a:lnTo>
                  <a:pt x="81" y="114"/>
                </a:lnTo>
                <a:lnTo>
                  <a:pt x="101" y="98"/>
                </a:lnTo>
                <a:lnTo>
                  <a:pt x="101" y="70"/>
                </a:lnTo>
                <a:lnTo>
                  <a:pt x="139" y="27"/>
                </a:lnTo>
                <a:lnTo>
                  <a:pt x="131" y="27"/>
                </a:lnTo>
                <a:lnTo>
                  <a:pt x="170" y="0"/>
                </a:lnTo>
                <a:lnTo>
                  <a:pt x="228" y="55"/>
                </a:lnTo>
                <a:lnTo>
                  <a:pt x="379" y="16"/>
                </a:lnTo>
                <a:lnTo>
                  <a:pt x="387" y="81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232" name="Nicholas"/>
          <p:cNvSpPr>
            <a:spLocks/>
          </p:cNvSpPr>
          <p:nvPr/>
        </p:nvSpPr>
        <p:spPr bwMode="auto">
          <a:xfrm>
            <a:off x="7712075" y="2327275"/>
            <a:ext cx="357188" cy="369888"/>
          </a:xfrm>
          <a:custGeom>
            <a:avLst/>
            <a:gdLst>
              <a:gd name="T0" fmla="*/ 135 w 225"/>
              <a:gd name="T1" fmla="*/ 232 h 233"/>
              <a:gd name="T2" fmla="*/ 135 w 225"/>
              <a:gd name="T3" fmla="*/ 205 h 233"/>
              <a:gd name="T4" fmla="*/ 127 w 225"/>
              <a:gd name="T5" fmla="*/ 232 h 233"/>
              <a:gd name="T6" fmla="*/ 115 w 225"/>
              <a:gd name="T7" fmla="*/ 205 h 233"/>
              <a:gd name="T8" fmla="*/ 108 w 225"/>
              <a:gd name="T9" fmla="*/ 221 h 233"/>
              <a:gd name="T10" fmla="*/ 70 w 225"/>
              <a:gd name="T11" fmla="*/ 161 h 233"/>
              <a:gd name="T12" fmla="*/ 58 w 225"/>
              <a:gd name="T13" fmla="*/ 178 h 233"/>
              <a:gd name="T14" fmla="*/ 46 w 225"/>
              <a:gd name="T15" fmla="*/ 161 h 233"/>
              <a:gd name="T16" fmla="*/ 58 w 225"/>
              <a:gd name="T17" fmla="*/ 150 h 233"/>
              <a:gd name="T18" fmla="*/ 0 w 225"/>
              <a:gd name="T19" fmla="*/ 70 h 233"/>
              <a:gd name="T20" fmla="*/ 58 w 225"/>
              <a:gd name="T21" fmla="*/ 0 h 233"/>
              <a:gd name="T22" fmla="*/ 108 w 225"/>
              <a:gd name="T23" fmla="*/ 10 h 233"/>
              <a:gd name="T24" fmla="*/ 115 w 225"/>
              <a:gd name="T25" fmla="*/ 10 h 233"/>
              <a:gd name="T26" fmla="*/ 127 w 225"/>
              <a:gd name="T27" fmla="*/ 27 h 233"/>
              <a:gd name="T28" fmla="*/ 135 w 225"/>
              <a:gd name="T29" fmla="*/ 10 h 233"/>
              <a:gd name="T30" fmla="*/ 158 w 225"/>
              <a:gd name="T31" fmla="*/ 27 h 233"/>
              <a:gd name="T32" fmla="*/ 177 w 225"/>
              <a:gd name="T33" fmla="*/ 81 h 233"/>
              <a:gd name="T34" fmla="*/ 197 w 225"/>
              <a:gd name="T35" fmla="*/ 81 h 233"/>
              <a:gd name="T36" fmla="*/ 197 w 225"/>
              <a:gd name="T37" fmla="*/ 97 h 233"/>
              <a:gd name="T38" fmla="*/ 205 w 225"/>
              <a:gd name="T39" fmla="*/ 81 h 233"/>
              <a:gd name="T40" fmla="*/ 216 w 225"/>
              <a:gd name="T41" fmla="*/ 107 h 233"/>
              <a:gd name="T42" fmla="*/ 224 w 225"/>
              <a:gd name="T43" fmla="*/ 107 h 233"/>
              <a:gd name="T44" fmla="*/ 224 w 225"/>
              <a:gd name="T45" fmla="*/ 150 h 233"/>
              <a:gd name="T46" fmla="*/ 135 w 225"/>
              <a:gd name="T47" fmla="*/ 232 h 233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225"/>
              <a:gd name="T73" fmla="*/ 0 h 233"/>
              <a:gd name="T74" fmla="*/ 225 w 225"/>
              <a:gd name="T75" fmla="*/ 233 h 233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225" h="233">
                <a:moveTo>
                  <a:pt x="135" y="232"/>
                </a:moveTo>
                <a:lnTo>
                  <a:pt x="135" y="205"/>
                </a:lnTo>
                <a:lnTo>
                  <a:pt x="127" y="232"/>
                </a:lnTo>
                <a:lnTo>
                  <a:pt x="115" y="205"/>
                </a:lnTo>
                <a:lnTo>
                  <a:pt x="108" y="221"/>
                </a:lnTo>
                <a:lnTo>
                  <a:pt x="70" y="161"/>
                </a:lnTo>
                <a:lnTo>
                  <a:pt x="58" y="178"/>
                </a:lnTo>
                <a:lnTo>
                  <a:pt x="46" y="161"/>
                </a:lnTo>
                <a:lnTo>
                  <a:pt x="58" y="150"/>
                </a:lnTo>
                <a:lnTo>
                  <a:pt x="0" y="70"/>
                </a:lnTo>
                <a:lnTo>
                  <a:pt x="58" y="0"/>
                </a:lnTo>
                <a:lnTo>
                  <a:pt x="108" y="10"/>
                </a:lnTo>
                <a:lnTo>
                  <a:pt x="115" y="10"/>
                </a:lnTo>
                <a:lnTo>
                  <a:pt x="127" y="27"/>
                </a:lnTo>
                <a:lnTo>
                  <a:pt x="135" y="10"/>
                </a:lnTo>
                <a:lnTo>
                  <a:pt x="158" y="27"/>
                </a:lnTo>
                <a:lnTo>
                  <a:pt x="177" y="81"/>
                </a:lnTo>
                <a:lnTo>
                  <a:pt x="197" y="81"/>
                </a:lnTo>
                <a:lnTo>
                  <a:pt x="197" y="97"/>
                </a:lnTo>
                <a:lnTo>
                  <a:pt x="205" y="81"/>
                </a:lnTo>
                <a:lnTo>
                  <a:pt x="216" y="107"/>
                </a:lnTo>
                <a:lnTo>
                  <a:pt x="224" y="107"/>
                </a:lnTo>
                <a:lnTo>
                  <a:pt x="224" y="150"/>
                </a:lnTo>
                <a:lnTo>
                  <a:pt x="135" y="232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234" name="Ohio"/>
          <p:cNvSpPr>
            <a:spLocks/>
          </p:cNvSpPr>
          <p:nvPr/>
        </p:nvSpPr>
        <p:spPr bwMode="auto">
          <a:xfrm>
            <a:off x="4635500" y="3379788"/>
            <a:ext cx="577850" cy="760412"/>
          </a:xfrm>
          <a:custGeom>
            <a:avLst/>
            <a:gdLst>
              <a:gd name="T0" fmla="*/ 313 w 364"/>
              <a:gd name="T1" fmla="*/ 107 h 479"/>
              <a:gd name="T2" fmla="*/ 355 w 364"/>
              <a:gd name="T3" fmla="*/ 150 h 479"/>
              <a:gd name="T4" fmla="*/ 363 w 364"/>
              <a:gd name="T5" fmla="*/ 177 h 479"/>
              <a:gd name="T6" fmla="*/ 355 w 364"/>
              <a:gd name="T7" fmla="*/ 177 h 479"/>
              <a:gd name="T8" fmla="*/ 336 w 364"/>
              <a:gd name="T9" fmla="*/ 150 h 479"/>
              <a:gd name="T10" fmla="*/ 305 w 364"/>
              <a:gd name="T11" fmla="*/ 177 h 479"/>
              <a:gd name="T12" fmla="*/ 336 w 364"/>
              <a:gd name="T13" fmla="*/ 312 h 479"/>
              <a:gd name="T14" fmla="*/ 247 w 364"/>
              <a:gd name="T15" fmla="*/ 398 h 479"/>
              <a:gd name="T16" fmla="*/ 236 w 364"/>
              <a:gd name="T17" fmla="*/ 371 h 479"/>
              <a:gd name="T18" fmla="*/ 205 w 364"/>
              <a:gd name="T19" fmla="*/ 371 h 479"/>
              <a:gd name="T20" fmla="*/ 205 w 364"/>
              <a:gd name="T21" fmla="*/ 398 h 479"/>
              <a:gd name="T22" fmla="*/ 158 w 364"/>
              <a:gd name="T23" fmla="*/ 478 h 479"/>
              <a:gd name="T24" fmla="*/ 135 w 364"/>
              <a:gd name="T25" fmla="*/ 452 h 479"/>
              <a:gd name="T26" fmla="*/ 115 w 364"/>
              <a:gd name="T27" fmla="*/ 452 h 479"/>
              <a:gd name="T28" fmla="*/ 96 w 364"/>
              <a:gd name="T29" fmla="*/ 425 h 479"/>
              <a:gd name="T30" fmla="*/ 96 w 364"/>
              <a:gd name="T31" fmla="*/ 371 h 479"/>
              <a:gd name="T32" fmla="*/ 69 w 364"/>
              <a:gd name="T33" fmla="*/ 344 h 479"/>
              <a:gd name="T34" fmla="*/ 38 w 364"/>
              <a:gd name="T35" fmla="*/ 344 h 479"/>
              <a:gd name="T36" fmla="*/ 19 w 364"/>
              <a:gd name="T37" fmla="*/ 371 h 479"/>
              <a:gd name="T38" fmla="*/ 8 w 364"/>
              <a:gd name="T39" fmla="*/ 371 h 479"/>
              <a:gd name="T40" fmla="*/ 0 w 364"/>
              <a:gd name="T41" fmla="*/ 371 h 479"/>
              <a:gd name="T42" fmla="*/ 19 w 364"/>
              <a:gd name="T43" fmla="*/ 328 h 479"/>
              <a:gd name="T44" fmla="*/ 19 w 364"/>
              <a:gd name="T45" fmla="*/ 285 h 479"/>
              <a:gd name="T46" fmla="*/ 19 w 364"/>
              <a:gd name="T47" fmla="*/ 247 h 479"/>
              <a:gd name="T48" fmla="*/ 0 w 364"/>
              <a:gd name="T49" fmla="*/ 231 h 479"/>
              <a:gd name="T50" fmla="*/ 8 w 364"/>
              <a:gd name="T51" fmla="*/ 231 h 479"/>
              <a:gd name="T52" fmla="*/ 58 w 364"/>
              <a:gd name="T53" fmla="*/ 150 h 479"/>
              <a:gd name="T54" fmla="*/ 115 w 364"/>
              <a:gd name="T55" fmla="*/ 91 h 479"/>
              <a:gd name="T56" fmla="*/ 146 w 364"/>
              <a:gd name="T57" fmla="*/ 91 h 479"/>
              <a:gd name="T58" fmla="*/ 205 w 364"/>
              <a:gd name="T59" fmla="*/ 53 h 479"/>
              <a:gd name="T60" fmla="*/ 177 w 364"/>
              <a:gd name="T61" fmla="*/ 26 h 479"/>
              <a:gd name="T62" fmla="*/ 197 w 364"/>
              <a:gd name="T63" fmla="*/ 0 h 479"/>
              <a:gd name="T64" fmla="*/ 324 w 364"/>
              <a:gd name="T65" fmla="*/ 64 h 479"/>
              <a:gd name="T66" fmla="*/ 313 w 364"/>
              <a:gd name="T67" fmla="*/ 107 h 479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364"/>
              <a:gd name="T103" fmla="*/ 0 h 479"/>
              <a:gd name="T104" fmla="*/ 364 w 364"/>
              <a:gd name="T105" fmla="*/ 479 h 479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364" h="479">
                <a:moveTo>
                  <a:pt x="313" y="107"/>
                </a:moveTo>
                <a:lnTo>
                  <a:pt x="355" y="150"/>
                </a:lnTo>
                <a:lnTo>
                  <a:pt x="363" y="177"/>
                </a:lnTo>
                <a:lnTo>
                  <a:pt x="355" y="177"/>
                </a:lnTo>
                <a:lnTo>
                  <a:pt x="336" y="150"/>
                </a:lnTo>
                <a:lnTo>
                  <a:pt x="305" y="177"/>
                </a:lnTo>
                <a:lnTo>
                  <a:pt x="336" y="312"/>
                </a:lnTo>
                <a:lnTo>
                  <a:pt x="247" y="398"/>
                </a:lnTo>
                <a:lnTo>
                  <a:pt x="236" y="371"/>
                </a:lnTo>
                <a:lnTo>
                  <a:pt x="205" y="371"/>
                </a:lnTo>
                <a:lnTo>
                  <a:pt x="205" y="398"/>
                </a:lnTo>
                <a:lnTo>
                  <a:pt x="158" y="478"/>
                </a:lnTo>
                <a:lnTo>
                  <a:pt x="135" y="452"/>
                </a:lnTo>
                <a:lnTo>
                  <a:pt x="115" y="452"/>
                </a:lnTo>
                <a:lnTo>
                  <a:pt x="96" y="425"/>
                </a:lnTo>
                <a:lnTo>
                  <a:pt x="96" y="371"/>
                </a:lnTo>
                <a:lnTo>
                  <a:pt x="69" y="344"/>
                </a:lnTo>
                <a:lnTo>
                  <a:pt x="38" y="344"/>
                </a:lnTo>
                <a:lnTo>
                  <a:pt x="19" y="371"/>
                </a:lnTo>
                <a:lnTo>
                  <a:pt x="8" y="371"/>
                </a:lnTo>
                <a:lnTo>
                  <a:pt x="0" y="371"/>
                </a:lnTo>
                <a:lnTo>
                  <a:pt x="19" y="328"/>
                </a:lnTo>
                <a:lnTo>
                  <a:pt x="19" y="285"/>
                </a:lnTo>
                <a:lnTo>
                  <a:pt x="19" y="247"/>
                </a:lnTo>
                <a:lnTo>
                  <a:pt x="0" y="231"/>
                </a:lnTo>
                <a:lnTo>
                  <a:pt x="8" y="231"/>
                </a:lnTo>
                <a:lnTo>
                  <a:pt x="58" y="150"/>
                </a:lnTo>
                <a:lnTo>
                  <a:pt x="115" y="91"/>
                </a:lnTo>
                <a:lnTo>
                  <a:pt x="146" y="91"/>
                </a:lnTo>
                <a:lnTo>
                  <a:pt x="205" y="53"/>
                </a:lnTo>
                <a:lnTo>
                  <a:pt x="177" y="26"/>
                </a:lnTo>
                <a:lnTo>
                  <a:pt x="197" y="0"/>
                </a:lnTo>
                <a:lnTo>
                  <a:pt x="324" y="64"/>
                </a:lnTo>
                <a:lnTo>
                  <a:pt x="313" y="107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236" name="Oldham"/>
          <p:cNvSpPr>
            <a:spLocks/>
          </p:cNvSpPr>
          <p:nvPr/>
        </p:nvSpPr>
        <p:spPr bwMode="auto">
          <a:xfrm>
            <a:off x="6200775" y="2216150"/>
            <a:ext cx="363538" cy="350838"/>
          </a:xfrm>
          <a:custGeom>
            <a:avLst/>
            <a:gdLst>
              <a:gd name="T0" fmla="*/ 19 w 229"/>
              <a:gd name="T1" fmla="*/ 81 h 221"/>
              <a:gd name="T2" fmla="*/ 81 w 229"/>
              <a:gd name="T3" fmla="*/ 54 h 221"/>
              <a:gd name="T4" fmla="*/ 100 w 229"/>
              <a:gd name="T5" fmla="*/ 26 h 221"/>
              <a:gd name="T6" fmla="*/ 132 w 229"/>
              <a:gd name="T7" fmla="*/ 0 h 221"/>
              <a:gd name="T8" fmla="*/ 159 w 229"/>
              <a:gd name="T9" fmla="*/ 11 h 221"/>
              <a:gd name="T10" fmla="*/ 209 w 229"/>
              <a:gd name="T11" fmla="*/ 26 h 221"/>
              <a:gd name="T12" fmla="*/ 190 w 229"/>
              <a:gd name="T13" fmla="*/ 70 h 221"/>
              <a:gd name="T14" fmla="*/ 197 w 229"/>
              <a:gd name="T15" fmla="*/ 108 h 221"/>
              <a:gd name="T16" fmla="*/ 228 w 229"/>
              <a:gd name="T17" fmla="*/ 167 h 221"/>
              <a:gd name="T18" fmla="*/ 197 w 229"/>
              <a:gd name="T19" fmla="*/ 194 h 221"/>
              <a:gd name="T20" fmla="*/ 159 w 229"/>
              <a:gd name="T21" fmla="*/ 204 h 221"/>
              <a:gd name="T22" fmla="*/ 139 w 229"/>
              <a:gd name="T23" fmla="*/ 220 h 221"/>
              <a:gd name="T24" fmla="*/ 120 w 229"/>
              <a:gd name="T25" fmla="*/ 204 h 221"/>
              <a:gd name="T26" fmla="*/ 108 w 229"/>
              <a:gd name="T27" fmla="*/ 220 h 221"/>
              <a:gd name="T28" fmla="*/ 43 w 229"/>
              <a:gd name="T29" fmla="*/ 177 h 221"/>
              <a:gd name="T30" fmla="*/ 31 w 229"/>
              <a:gd name="T31" fmla="*/ 177 h 221"/>
              <a:gd name="T32" fmla="*/ 43 w 229"/>
              <a:gd name="T33" fmla="*/ 167 h 221"/>
              <a:gd name="T34" fmla="*/ 0 w 229"/>
              <a:gd name="T35" fmla="*/ 140 h 221"/>
              <a:gd name="T36" fmla="*/ 19 w 229"/>
              <a:gd name="T37" fmla="*/ 81 h 221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29"/>
              <a:gd name="T58" fmla="*/ 0 h 221"/>
              <a:gd name="T59" fmla="*/ 229 w 229"/>
              <a:gd name="T60" fmla="*/ 221 h 221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29" h="221">
                <a:moveTo>
                  <a:pt x="19" y="81"/>
                </a:moveTo>
                <a:lnTo>
                  <a:pt x="81" y="54"/>
                </a:lnTo>
                <a:lnTo>
                  <a:pt x="100" y="26"/>
                </a:lnTo>
                <a:lnTo>
                  <a:pt x="132" y="0"/>
                </a:lnTo>
                <a:lnTo>
                  <a:pt x="159" y="11"/>
                </a:lnTo>
                <a:lnTo>
                  <a:pt x="209" y="26"/>
                </a:lnTo>
                <a:lnTo>
                  <a:pt x="190" y="70"/>
                </a:lnTo>
                <a:lnTo>
                  <a:pt x="197" y="108"/>
                </a:lnTo>
                <a:lnTo>
                  <a:pt x="228" y="167"/>
                </a:lnTo>
                <a:lnTo>
                  <a:pt x="197" y="194"/>
                </a:lnTo>
                <a:lnTo>
                  <a:pt x="159" y="204"/>
                </a:lnTo>
                <a:lnTo>
                  <a:pt x="139" y="220"/>
                </a:lnTo>
                <a:lnTo>
                  <a:pt x="120" y="204"/>
                </a:lnTo>
                <a:lnTo>
                  <a:pt x="108" y="220"/>
                </a:lnTo>
                <a:lnTo>
                  <a:pt x="43" y="177"/>
                </a:lnTo>
                <a:lnTo>
                  <a:pt x="31" y="177"/>
                </a:lnTo>
                <a:lnTo>
                  <a:pt x="43" y="167"/>
                </a:lnTo>
                <a:lnTo>
                  <a:pt x="0" y="140"/>
                </a:lnTo>
                <a:lnTo>
                  <a:pt x="19" y="81"/>
                </a:lnTo>
              </a:path>
            </a:pathLst>
          </a:custGeom>
          <a:solidFill>
            <a:srgbClr val="0033CC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238" name="Owen"/>
          <p:cNvSpPr>
            <a:spLocks/>
          </p:cNvSpPr>
          <p:nvPr/>
        </p:nvSpPr>
        <p:spPr bwMode="auto">
          <a:xfrm>
            <a:off x="6783389" y="1933576"/>
            <a:ext cx="517525" cy="549275"/>
          </a:xfrm>
          <a:custGeom>
            <a:avLst/>
            <a:gdLst>
              <a:gd name="T0" fmla="*/ 50 w 326"/>
              <a:gd name="T1" fmla="*/ 81 h 346"/>
              <a:gd name="T2" fmla="*/ 89 w 326"/>
              <a:gd name="T3" fmla="*/ 65 h 346"/>
              <a:gd name="T4" fmla="*/ 89 w 326"/>
              <a:gd name="T5" fmla="*/ 54 h 346"/>
              <a:gd name="T6" fmla="*/ 140 w 326"/>
              <a:gd name="T7" fmla="*/ 11 h 346"/>
              <a:gd name="T8" fmla="*/ 147 w 326"/>
              <a:gd name="T9" fmla="*/ 27 h 346"/>
              <a:gd name="T10" fmla="*/ 159 w 326"/>
              <a:gd name="T11" fmla="*/ 11 h 346"/>
              <a:gd name="T12" fmla="*/ 166 w 326"/>
              <a:gd name="T13" fmla="*/ 11 h 346"/>
              <a:gd name="T14" fmla="*/ 186 w 326"/>
              <a:gd name="T15" fmla="*/ 0 h 346"/>
              <a:gd name="T16" fmla="*/ 198 w 326"/>
              <a:gd name="T17" fmla="*/ 97 h 346"/>
              <a:gd name="T18" fmla="*/ 267 w 326"/>
              <a:gd name="T19" fmla="*/ 151 h 346"/>
              <a:gd name="T20" fmla="*/ 267 w 326"/>
              <a:gd name="T21" fmla="*/ 178 h 346"/>
              <a:gd name="T22" fmla="*/ 275 w 326"/>
              <a:gd name="T23" fmla="*/ 178 h 346"/>
              <a:gd name="T24" fmla="*/ 298 w 326"/>
              <a:gd name="T25" fmla="*/ 221 h 346"/>
              <a:gd name="T26" fmla="*/ 325 w 326"/>
              <a:gd name="T27" fmla="*/ 232 h 346"/>
              <a:gd name="T28" fmla="*/ 217 w 326"/>
              <a:gd name="T29" fmla="*/ 345 h 346"/>
              <a:gd name="T30" fmla="*/ 186 w 326"/>
              <a:gd name="T31" fmla="*/ 345 h 346"/>
              <a:gd name="T32" fmla="*/ 128 w 326"/>
              <a:gd name="T33" fmla="*/ 345 h 346"/>
              <a:gd name="T34" fmla="*/ 140 w 326"/>
              <a:gd name="T35" fmla="*/ 318 h 346"/>
              <a:gd name="T36" fmla="*/ 120 w 326"/>
              <a:gd name="T37" fmla="*/ 318 h 346"/>
              <a:gd name="T38" fmla="*/ 128 w 326"/>
              <a:gd name="T39" fmla="*/ 286 h 346"/>
              <a:gd name="T40" fmla="*/ 97 w 326"/>
              <a:gd name="T41" fmla="*/ 259 h 346"/>
              <a:gd name="T42" fmla="*/ 109 w 326"/>
              <a:gd name="T43" fmla="*/ 232 h 346"/>
              <a:gd name="T44" fmla="*/ 89 w 326"/>
              <a:gd name="T45" fmla="*/ 248 h 346"/>
              <a:gd name="T46" fmla="*/ 89 w 326"/>
              <a:gd name="T47" fmla="*/ 275 h 346"/>
              <a:gd name="T48" fmla="*/ 77 w 326"/>
              <a:gd name="T49" fmla="*/ 259 h 346"/>
              <a:gd name="T50" fmla="*/ 77 w 326"/>
              <a:gd name="T51" fmla="*/ 232 h 346"/>
              <a:gd name="T52" fmla="*/ 50 w 326"/>
              <a:gd name="T53" fmla="*/ 204 h 346"/>
              <a:gd name="T54" fmla="*/ 70 w 326"/>
              <a:gd name="T55" fmla="*/ 189 h 346"/>
              <a:gd name="T56" fmla="*/ 31 w 326"/>
              <a:gd name="T57" fmla="*/ 204 h 346"/>
              <a:gd name="T58" fmla="*/ 50 w 326"/>
              <a:gd name="T59" fmla="*/ 151 h 346"/>
              <a:gd name="T60" fmla="*/ 31 w 326"/>
              <a:gd name="T61" fmla="*/ 135 h 346"/>
              <a:gd name="T62" fmla="*/ 8 w 326"/>
              <a:gd name="T63" fmla="*/ 151 h 346"/>
              <a:gd name="T64" fmla="*/ 0 w 326"/>
              <a:gd name="T65" fmla="*/ 124 h 346"/>
              <a:gd name="T66" fmla="*/ 50 w 326"/>
              <a:gd name="T67" fmla="*/ 81 h 34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326"/>
              <a:gd name="T103" fmla="*/ 0 h 346"/>
              <a:gd name="T104" fmla="*/ 326 w 326"/>
              <a:gd name="T105" fmla="*/ 346 h 34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326" h="346">
                <a:moveTo>
                  <a:pt x="50" y="81"/>
                </a:moveTo>
                <a:lnTo>
                  <a:pt x="89" y="65"/>
                </a:lnTo>
                <a:lnTo>
                  <a:pt x="89" y="54"/>
                </a:lnTo>
                <a:lnTo>
                  <a:pt x="140" y="11"/>
                </a:lnTo>
                <a:lnTo>
                  <a:pt x="147" y="27"/>
                </a:lnTo>
                <a:lnTo>
                  <a:pt x="159" y="11"/>
                </a:lnTo>
                <a:lnTo>
                  <a:pt x="166" y="11"/>
                </a:lnTo>
                <a:lnTo>
                  <a:pt x="186" y="0"/>
                </a:lnTo>
                <a:lnTo>
                  <a:pt x="198" y="97"/>
                </a:lnTo>
                <a:lnTo>
                  <a:pt x="267" y="151"/>
                </a:lnTo>
                <a:lnTo>
                  <a:pt x="267" y="178"/>
                </a:lnTo>
                <a:lnTo>
                  <a:pt x="275" y="178"/>
                </a:lnTo>
                <a:lnTo>
                  <a:pt x="298" y="221"/>
                </a:lnTo>
                <a:lnTo>
                  <a:pt x="325" y="232"/>
                </a:lnTo>
                <a:lnTo>
                  <a:pt x="217" y="345"/>
                </a:lnTo>
                <a:lnTo>
                  <a:pt x="186" y="345"/>
                </a:lnTo>
                <a:lnTo>
                  <a:pt x="128" y="345"/>
                </a:lnTo>
                <a:lnTo>
                  <a:pt x="140" y="318"/>
                </a:lnTo>
                <a:lnTo>
                  <a:pt x="120" y="318"/>
                </a:lnTo>
                <a:lnTo>
                  <a:pt x="128" y="286"/>
                </a:lnTo>
                <a:lnTo>
                  <a:pt x="97" y="259"/>
                </a:lnTo>
                <a:lnTo>
                  <a:pt x="109" y="232"/>
                </a:lnTo>
                <a:lnTo>
                  <a:pt x="89" y="248"/>
                </a:lnTo>
                <a:lnTo>
                  <a:pt x="89" y="275"/>
                </a:lnTo>
                <a:lnTo>
                  <a:pt x="77" y="259"/>
                </a:lnTo>
                <a:lnTo>
                  <a:pt x="77" y="232"/>
                </a:lnTo>
                <a:lnTo>
                  <a:pt x="50" y="204"/>
                </a:lnTo>
                <a:lnTo>
                  <a:pt x="70" y="189"/>
                </a:lnTo>
                <a:lnTo>
                  <a:pt x="31" y="204"/>
                </a:lnTo>
                <a:lnTo>
                  <a:pt x="50" y="151"/>
                </a:lnTo>
                <a:lnTo>
                  <a:pt x="31" y="135"/>
                </a:lnTo>
                <a:lnTo>
                  <a:pt x="8" y="151"/>
                </a:lnTo>
                <a:lnTo>
                  <a:pt x="0" y="124"/>
                </a:lnTo>
                <a:lnTo>
                  <a:pt x="50" y="81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240" name="Owsley"/>
          <p:cNvSpPr>
            <a:spLocks/>
          </p:cNvSpPr>
          <p:nvPr/>
        </p:nvSpPr>
        <p:spPr bwMode="auto">
          <a:xfrm>
            <a:off x="8024814" y="3662363"/>
            <a:ext cx="376237" cy="411162"/>
          </a:xfrm>
          <a:custGeom>
            <a:avLst/>
            <a:gdLst>
              <a:gd name="T0" fmla="*/ 236 w 237"/>
              <a:gd name="T1" fmla="*/ 107 h 259"/>
              <a:gd name="T2" fmla="*/ 228 w 237"/>
              <a:gd name="T3" fmla="*/ 194 h 259"/>
              <a:gd name="T4" fmla="*/ 216 w 237"/>
              <a:gd name="T5" fmla="*/ 232 h 259"/>
              <a:gd name="T6" fmla="*/ 236 w 237"/>
              <a:gd name="T7" fmla="*/ 247 h 259"/>
              <a:gd name="T8" fmla="*/ 236 w 237"/>
              <a:gd name="T9" fmla="*/ 258 h 259"/>
              <a:gd name="T10" fmla="*/ 216 w 237"/>
              <a:gd name="T11" fmla="*/ 247 h 259"/>
              <a:gd name="T12" fmla="*/ 159 w 237"/>
              <a:gd name="T13" fmla="*/ 166 h 259"/>
              <a:gd name="T14" fmla="*/ 139 w 237"/>
              <a:gd name="T15" fmla="*/ 194 h 259"/>
              <a:gd name="T16" fmla="*/ 69 w 237"/>
              <a:gd name="T17" fmla="*/ 177 h 259"/>
              <a:gd name="T18" fmla="*/ 0 w 237"/>
              <a:gd name="T19" fmla="*/ 54 h 259"/>
              <a:gd name="T20" fmla="*/ 0 w 237"/>
              <a:gd name="T21" fmla="*/ 27 h 259"/>
              <a:gd name="T22" fmla="*/ 39 w 237"/>
              <a:gd name="T23" fmla="*/ 54 h 259"/>
              <a:gd name="T24" fmla="*/ 89 w 237"/>
              <a:gd name="T25" fmla="*/ 43 h 259"/>
              <a:gd name="T26" fmla="*/ 97 w 237"/>
              <a:gd name="T27" fmla="*/ 10 h 259"/>
              <a:gd name="T28" fmla="*/ 116 w 237"/>
              <a:gd name="T29" fmla="*/ 27 h 259"/>
              <a:gd name="T30" fmla="*/ 139 w 237"/>
              <a:gd name="T31" fmla="*/ 27 h 259"/>
              <a:gd name="T32" fmla="*/ 159 w 237"/>
              <a:gd name="T33" fmla="*/ 0 h 259"/>
              <a:gd name="T34" fmla="*/ 178 w 237"/>
              <a:gd name="T35" fmla="*/ 27 h 259"/>
              <a:gd name="T36" fmla="*/ 205 w 237"/>
              <a:gd name="T37" fmla="*/ 27 h 259"/>
              <a:gd name="T38" fmla="*/ 236 w 237"/>
              <a:gd name="T39" fmla="*/ 107 h 259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37"/>
              <a:gd name="T61" fmla="*/ 0 h 259"/>
              <a:gd name="T62" fmla="*/ 237 w 237"/>
              <a:gd name="T63" fmla="*/ 259 h 259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37" h="259">
                <a:moveTo>
                  <a:pt x="236" y="107"/>
                </a:moveTo>
                <a:lnTo>
                  <a:pt x="228" y="194"/>
                </a:lnTo>
                <a:lnTo>
                  <a:pt x="216" y="232"/>
                </a:lnTo>
                <a:lnTo>
                  <a:pt x="236" y="247"/>
                </a:lnTo>
                <a:lnTo>
                  <a:pt x="236" y="258"/>
                </a:lnTo>
                <a:lnTo>
                  <a:pt x="216" y="247"/>
                </a:lnTo>
                <a:lnTo>
                  <a:pt x="159" y="166"/>
                </a:lnTo>
                <a:lnTo>
                  <a:pt x="139" y="194"/>
                </a:lnTo>
                <a:lnTo>
                  <a:pt x="69" y="177"/>
                </a:lnTo>
                <a:lnTo>
                  <a:pt x="0" y="54"/>
                </a:lnTo>
                <a:lnTo>
                  <a:pt x="0" y="27"/>
                </a:lnTo>
                <a:lnTo>
                  <a:pt x="39" y="54"/>
                </a:lnTo>
                <a:lnTo>
                  <a:pt x="89" y="43"/>
                </a:lnTo>
                <a:lnTo>
                  <a:pt x="97" y="10"/>
                </a:lnTo>
                <a:lnTo>
                  <a:pt x="116" y="27"/>
                </a:lnTo>
                <a:lnTo>
                  <a:pt x="139" y="27"/>
                </a:lnTo>
                <a:lnTo>
                  <a:pt x="159" y="0"/>
                </a:lnTo>
                <a:lnTo>
                  <a:pt x="178" y="27"/>
                </a:lnTo>
                <a:lnTo>
                  <a:pt x="205" y="27"/>
                </a:lnTo>
                <a:lnTo>
                  <a:pt x="236" y="107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242" name="Pendleton"/>
          <p:cNvSpPr>
            <a:spLocks/>
          </p:cNvSpPr>
          <p:nvPr/>
        </p:nvSpPr>
        <p:spPr bwMode="auto">
          <a:xfrm>
            <a:off x="7348539" y="1711326"/>
            <a:ext cx="346075" cy="506413"/>
          </a:xfrm>
          <a:custGeom>
            <a:avLst/>
            <a:gdLst>
              <a:gd name="T0" fmla="*/ 197 w 218"/>
              <a:gd name="T1" fmla="*/ 43 h 319"/>
              <a:gd name="T2" fmla="*/ 217 w 218"/>
              <a:gd name="T3" fmla="*/ 264 h 319"/>
              <a:gd name="T4" fmla="*/ 78 w 218"/>
              <a:gd name="T5" fmla="*/ 291 h 319"/>
              <a:gd name="T6" fmla="*/ 70 w 218"/>
              <a:gd name="T7" fmla="*/ 302 h 319"/>
              <a:gd name="T8" fmla="*/ 51 w 218"/>
              <a:gd name="T9" fmla="*/ 318 h 319"/>
              <a:gd name="T10" fmla="*/ 39 w 218"/>
              <a:gd name="T11" fmla="*/ 302 h 319"/>
              <a:gd name="T12" fmla="*/ 0 w 218"/>
              <a:gd name="T13" fmla="*/ 81 h 319"/>
              <a:gd name="T14" fmla="*/ 78 w 218"/>
              <a:gd name="T15" fmla="*/ 70 h 319"/>
              <a:gd name="T16" fmla="*/ 197 w 218"/>
              <a:gd name="T17" fmla="*/ 0 h 319"/>
              <a:gd name="T18" fmla="*/ 197 w 218"/>
              <a:gd name="T19" fmla="*/ 43 h 31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218"/>
              <a:gd name="T31" fmla="*/ 0 h 319"/>
              <a:gd name="T32" fmla="*/ 218 w 218"/>
              <a:gd name="T33" fmla="*/ 319 h 319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218" h="319">
                <a:moveTo>
                  <a:pt x="197" y="43"/>
                </a:moveTo>
                <a:lnTo>
                  <a:pt x="217" y="264"/>
                </a:lnTo>
                <a:lnTo>
                  <a:pt x="78" y="291"/>
                </a:lnTo>
                <a:lnTo>
                  <a:pt x="70" y="302"/>
                </a:lnTo>
                <a:lnTo>
                  <a:pt x="51" y="318"/>
                </a:lnTo>
                <a:lnTo>
                  <a:pt x="39" y="302"/>
                </a:lnTo>
                <a:lnTo>
                  <a:pt x="0" y="81"/>
                </a:lnTo>
                <a:lnTo>
                  <a:pt x="78" y="70"/>
                </a:lnTo>
                <a:lnTo>
                  <a:pt x="197" y="0"/>
                </a:lnTo>
                <a:lnTo>
                  <a:pt x="197" y="43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244" name="Perry"/>
          <p:cNvSpPr>
            <a:spLocks/>
          </p:cNvSpPr>
          <p:nvPr/>
        </p:nvSpPr>
        <p:spPr bwMode="auto">
          <a:xfrm>
            <a:off x="8369300" y="3789363"/>
            <a:ext cx="585788" cy="660400"/>
          </a:xfrm>
          <a:custGeom>
            <a:avLst/>
            <a:gdLst>
              <a:gd name="T0" fmla="*/ 39 w 369"/>
              <a:gd name="T1" fmla="*/ 97 h 416"/>
              <a:gd name="T2" fmla="*/ 50 w 369"/>
              <a:gd name="T3" fmla="*/ 70 h 416"/>
              <a:gd name="T4" fmla="*/ 77 w 369"/>
              <a:gd name="T5" fmla="*/ 70 h 416"/>
              <a:gd name="T6" fmla="*/ 101 w 369"/>
              <a:gd name="T7" fmla="*/ 113 h 416"/>
              <a:gd name="T8" fmla="*/ 120 w 369"/>
              <a:gd name="T9" fmla="*/ 113 h 416"/>
              <a:gd name="T10" fmla="*/ 140 w 369"/>
              <a:gd name="T11" fmla="*/ 86 h 416"/>
              <a:gd name="T12" fmla="*/ 147 w 369"/>
              <a:gd name="T13" fmla="*/ 70 h 416"/>
              <a:gd name="T14" fmla="*/ 166 w 369"/>
              <a:gd name="T15" fmla="*/ 54 h 416"/>
              <a:gd name="T16" fmla="*/ 228 w 369"/>
              <a:gd name="T17" fmla="*/ 0 h 416"/>
              <a:gd name="T18" fmla="*/ 236 w 369"/>
              <a:gd name="T19" fmla="*/ 27 h 416"/>
              <a:gd name="T20" fmla="*/ 286 w 369"/>
              <a:gd name="T21" fmla="*/ 43 h 416"/>
              <a:gd name="T22" fmla="*/ 298 w 369"/>
              <a:gd name="T23" fmla="*/ 97 h 416"/>
              <a:gd name="T24" fmla="*/ 286 w 369"/>
              <a:gd name="T25" fmla="*/ 194 h 416"/>
              <a:gd name="T26" fmla="*/ 325 w 369"/>
              <a:gd name="T27" fmla="*/ 194 h 416"/>
              <a:gd name="T28" fmla="*/ 337 w 369"/>
              <a:gd name="T29" fmla="*/ 221 h 416"/>
              <a:gd name="T30" fmla="*/ 368 w 369"/>
              <a:gd name="T31" fmla="*/ 237 h 416"/>
              <a:gd name="T32" fmla="*/ 337 w 369"/>
              <a:gd name="T33" fmla="*/ 264 h 416"/>
              <a:gd name="T34" fmla="*/ 325 w 369"/>
              <a:gd name="T35" fmla="*/ 307 h 416"/>
              <a:gd name="T36" fmla="*/ 337 w 369"/>
              <a:gd name="T37" fmla="*/ 345 h 416"/>
              <a:gd name="T38" fmla="*/ 317 w 369"/>
              <a:gd name="T39" fmla="*/ 372 h 416"/>
              <a:gd name="T40" fmla="*/ 337 w 369"/>
              <a:gd name="T41" fmla="*/ 399 h 416"/>
              <a:gd name="T42" fmla="*/ 298 w 369"/>
              <a:gd name="T43" fmla="*/ 415 h 416"/>
              <a:gd name="T44" fmla="*/ 286 w 369"/>
              <a:gd name="T45" fmla="*/ 415 h 416"/>
              <a:gd name="T46" fmla="*/ 247 w 369"/>
              <a:gd name="T47" fmla="*/ 388 h 416"/>
              <a:gd name="T48" fmla="*/ 259 w 369"/>
              <a:gd name="T49" fmla="*/ 334 h 416"/>
              <a:gd name="T50" fmla="*/ 217 w 369"/>
              <a:gd name="T51" fmla="*/ 291 h 416"/>
              <a:gd name="T52" fmla="*/ 236 w 369"/>
              <a:gd name="T53" fmla="*/ 248 h 416"/>
              <a:gd name="T54" fmla="*/ 147 w 369"/>
              <a:gd name="T55" fmla="*/ 194 h 416"/>
              <a:gd name="T56" fmla="*/ 140 w 369"/>
              <a:gd name="T57" fmla="*/ 140 h 416"/>
              <a:gd name="T58" fmla="*/ 108 w 369"/>
              <a:gd name="T59" fmla="*/ 124 h 416"/>
              <a:gd name="T60" fmla="*/ 77 w 369"/>
              <a:gd name="T61" fmla="*/ 140 h 416"/>
              <a:gd name="T62" fmla="*/ 58 w 369"/>
              <a:gd name="T63" fmla="*/ 140 h 416"/>
              <a:gd name="T64" fmla="*/ 39 w 369"/>
              <a:gd name="T65" fmla="*/ 194 h 416"/>
              <a:gd name="T66" fmla="*/ 19 w 369"/>
              <a:gd name="T67" fmla="*/ 178 h 416"/>
              <a:gd name="T68" fmla="*/ 19 w 369"/>
              <a:gd name="T69" fmla="*/ 167 h 416"/>
              <a:gd name="T70" fmla="*/ 0 w 369"/>
              <a:gd name="T71" fmla="*/ 151 h 416"/>
              <a:gd name="T72" fmla="*/ 11 w 369"/>
              <a:gd name="T73" fmla="*/ 113 h 416"/>
              <a:gd name="T74" fmla="*/ 39 w 369"/>
              <a:gd name="T75" fmla="*/ 97 h 41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369"/>
              <a:gd name="T115" fmla="*/ 0 h 416"/>
              <a:gd name="T116" fmla="*/ 369 w 369"/>
              <a:gd name="T117" fmla="*/ 416 h 41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369" h="416">
                <a:moveTo>
                  <a:pt x="39" y="97"/>
                </a:moveTo>
                <a:lnTo>
                  <a:pt x="50" y="70"/>
                </a:lnTo>
                <a:lnTo>
                  <a:pt x="77" y="70"/>
                </a:lnTo>
                <a:lnTo>
                  <a:pt x="101" y="113"/>
                </a:lnTo>
                <a:lnTo>
                  <a:pt x="120" y="113"/>
                </a:lnTo>
                <a:lnTo>
                  <a:pt x="140" y="86"/>
                </a:lnTo>
                <a:lnTo>
                  <a:pt x="147" y="70"/>
                </a:lnTo>
                <a:lnTo>
                  <a:pt x="166" y="54"/>
                </a:lnTo>
                <a:lnTo>
                  <a:pt x="228" y="0"/>
                </a:lnTo>
                <a:lnTo>
                  <a:pt x="236" y="27"/>
                </a:lnTo>
                <a:lnTo>
                  <a:pt x="286" y="43"/>
                </a:lnTo>
                <a:lnTo>
                  <a:pt x="298" y="97"/>
                </a:lnTo>
                <a:lnTo>
                  <a:pt x="286" y="194"/>
                </a:lnTo>
                <a:lnTo>
                  <a:pt x="325" y="194"/>
                </a:lnTo>
                <a:lnTo>
                  <a:pt x="337" y="221"/>
                </a:lnTo>
                <a:lnTo>
                  <a:pt x="368" y="237"/>
                </a:lnTo>
                <a:lnTo>
                  <a:pt x="337" y="264"/>
                </a:lnTo>
                <a:lnTo>
                  <a:pt x="325" y="307"/>
                </a:lnTo>
                <a:lnTo>
                  <a:pt x="337" y="345"/>
                </a:lnTo>
                <a:lnTo>
                  <a:pt x="317" y="372"/>
                </a:lnTo>
                <a:lnTo>
                  <a:pt x="337" y="399"/>
                </a:lnTo>
                <a:lnTo>
                  <a:pt x="298" y="415"/>
                </a:lnTo>
                <a:lnTo>
                  <a:pt x="286" y="415"/>
                </a:lnTo>
                <a:lnTo>
                  <a:pt x="247" y="388"/>
                </a:lnTo>
                <a:lnTo>
                  <a:pt x="259" y="334"/>
                </a:lnTo>
                <a:lnTo>
                  <a:pt x="217" y="291"/>
                </a:lnTo>
                <a:lnTo>
                  <a:pt x="236" y="248"/>
                </a:lnTo>
                <a:lnTo>
                  <a:pt x="147" y="194"/>
                </a:lnTo>
                <a:lnTo>
                  <a:pt x="140" y="140"/>
                </a:lnTo>
                <a:lnTo>
                  <a:pt x="108" y="124"/>
                </a:lnTo>
                <a:lnTo>
                  <a:pt x="77" y="140"/>
                </a:lnTo>
                <a:lnTo>
                  <a:pt x="58" y="140"/>
                </a:lnTo>
                <a:lnTo>
                  <a:pt x="39" y="194"/>
                </a:lnTo>
                <a:lnTo>
                  <a:pt x="19" y="178"/>
                </a:lnTo>
                <a:lnTo>
                  <a:pt x="19" y="167"/>
                </a:lnTo>
                <a:lnTo>
                  <a:pt x="0" y="151"/>
                </a:lnTo>
                <a:lnTo>
                  <a:pt x="11" y="113"/>
                </a:lnTo>
                <a:lnTo>
                  <a:pt x="39" y="97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246" name="Pike"/>
          <p:cNvSpPr>
            <a:spLocks/>
          </p:cNvSpPr>
          <p:nvPr/>
        </p:nvSpPr>
        <p:spPr bwMode="auto">
          <a:xfrm>
            <a:off x="9234488" y="3352800"/>
            <a:ext cx="800100" cy="814388"/>
          </a:xfrm>
          <a:custGeom>
            <a:avLst/>
            <a:gdLst>
              <a:gd name="T0" fmla="*/ 286 w 504"/>
              <a:gd name="T1" fmla="*/ 43 h 513"/>
              <a:gd name="T2" fmla="*/ 286 w 504"/>
              <a:gd name="T3" fmla="*/ 81 h 513"/>
              <a:gd name="T4" fmla="*/ 325 w 504"/>
              <a:gd name="T5" fmla="*/ 81 h 513"/>
              <a:gd name="T6" fmla="*/ 344 w 504"/>
              <a:gd name="T7" fmla="*/ 108 h 513"/>
              <a:gd name="T8" fmla="*/ 364 w 504"/>
              <a:gd name="T9" fmla="*/ 108 h 513"/>
              <a:gd name="T10" fmla="*/ 356 w 504"/>
              <a:gd name="T11" fmla="*/ 97 h 513"/>
              <a:gd name="T12" fmla="*/ 364 w 504"/>
              <a:gd name="T13" fmla="*/ 97 h 513"/>
              <a:gd name="T14" fmla="*/ 364 w 504"/>
              <a:gd name="T15" fmla="*/ 108 h 513"/>
              <a:gd name="T16" fmla="*/ 375 w 504"/>
              <a:gd name="T17" fmla="*/ 124 h 513"/>
              <a:gd name="T18" fmla="*/ 383 w 504"/>
              <a:gd name="T19" fmla="*/ 140 h 513"/>
              <a:gd name="T20" fmla="*/ 402 w 504"/>
              <a:gd name="T21" fmla="*/ 151 h 513"/>
              <a:gd name="T22" fmla="*/ 383 w 504"/>
              <a:gd name="T23" fmla="*/ 167 h 513"/>
              <a:gd name="T24" fmla="*/ 395 w 504"/>
              <a:gd name="T25" fmla="*/ 178 h 513"/>
              <a:gd name="T26" fmla="*/ 433 w 504"/>
              <a:gd name="T27" fmla="*/ 178 h 513"/>
              <a:gd name="T28" fmla="*/ 453 w 504"/>
              <a:gd name="T29" fmla="*/ 194 h 513"/>
              <a:gd name="T30" fmla="*/ 464 w 504"/>
              <a:gd name="T31" fmla="*/ 194 h 513"/>
              <a:gd name="T32" fmla="*/ 472 w 504"/>
              <a:gd name="T33" fmla="*/ 194 h 513"/>
              <a:gd name="T34" fmla="*/ 503 w 504"/>
              <a:gd name="T35" fmla="*/ 194 h 513"/>
              <a:gd name="T36" fmla="*/ 248 w 504"/>
              <a:gd name="T37" fmla="*/ 442 h 513"/>
              <a:gd name="T38" fmla="*/ 166 w 504"/>
              <a:gd name="T39" fmla="*/ 469 h 513"/>
              <a:gd name="T40" fmla="*/ 108 w 504"/>
              <a:gd name="T41" fmla="*/ 512 h 513"/>
              <a:gd name="T42" fmla="*/ 70 w 504"/>
              <a:gd name="T43" fmla="*/ 469 h 513"/>
              <a:gd name="T44" fmla="*/ 27 w 504"/>
              <a:gd name="T45" fmla="*/ 485 h 513"/>
              <a:gd name="T46" fmla="*/ 0 w 504"/>
              <a:gd name="T47" fmla="*/ 442 h 513"/>
              <a:gd name="T48" fmla="*/ 8 w 504"/>
              <a:gd name="T49" fmla="*/ 426 h 513"/>
              <a:gd name="T50" fmla="*/ 27 w 504"/>
              <a:gd name="T51" fmla="*/ 415 h 513"/>
              <a:gd name="T52" fmla="*/ 39 w 504"/>
              <a:gd name="T53" fmla="*/ 415 h 513"/>
              <a:gd name="T54" fmla="*/ 58 w 504"/>
              <a:gd name="T55" fmla="*/ 361 h 513"/>
              <a:gd name="T56" fmla="*/ 46 w 504"/>
              <a:gd name="T57" fmla="*/ 345 h 513"/>
              <a:gd name="T58" fmla="*/ 78 w 504"/>
              <a:gd name="T59" fmla="*/ 329 h 513"/>
              <a:gd name="T60" fmla="*/ 97 w 504"/>
              <a:gd name="T61" fmla="*/ 275 h 513"/>
              <a:gd name="T62" fmla="*/ 89 w 504"/>
              <a:gd name="T63" fmla="*/ 221 h 513"/>
              <a:gd name="T64" fmla="*/ 70 w 504"/>
              <a:gd name="T65" fmla="*/ 221 h 513"/>
              <a:gd name="T66" fmla="*/ 89 w 504"/>
              <a:gd name="T67" fmla="*/ 97 h 513"/>
              <a:gd name="T68" fmla="*/ 78 w 504"/>
              <a:gd name="T69" fmla="*/ 81 h 513"/>
              <a:gd name="T70" fmla="*/ 108 w 504"/>
              <a:gd name="T71" fmla="*/ 54 h 513"/>
              <a:gd name="T72" fmla="*/ 135 w 504"/>
              <a:gd name="T73" fmla="*/ 54 h 513"/>
              <a:gd name="T74" fmla="*/ 186 w 504"/>
              <a:gd name="T75" fmla="*/ 81 h 513"/>
              <a:gd name="T76" fmla="*/ 205 w 504"/>
              <a:gd name="T77" fmla="*/ 54 h 513"/>
              <a:gd name="T78" fmla="*/ 217 w 504"/>
              <a:gd name="T79" fmla="*/ 70 h 513"/>
              <a:gd name="T80" fmla="*/ 225 w 504"/>
              <a:gd name="T81" fmla="*/ 54 h 513"/>
              <a:gd name="T82" fmla="*/ 205 w 504"/>
              <a:gd name="T83" fmla="*/ 27 h 513"/>
              <a:gd name="T84" fmla="*/ 236 w 504"/>
              <a:gd name="T85" fmla="*/ 17 h 513"/>
              <a:gd name="T86" fmla="*/ 267 w 504"/>
              <a:gd name="T87" fmla="*/ 0 h 513"/>
              <a:gd name="T88" fmla="*/ 286 w 504"/>
              <a:gd name="T89" fmla="*/ 43 h 513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504"/>
              <a:gd name="T136" fmla="*/ 0 h 513"/>
              <a:gd name="T137" fmla="*/ 504 w 504"/>
              <a:gd name="T138" fmla="*/ 513 h 513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504" h="513">
                <a:moveTo>
                  <a:pt x="286" y="43"/>
                </a:moveTo>
                <a:lnTo>
                  <a:pt x="286" y="81"/>
                </a:lnTo>
                <a:lnTo>
                  <a:pt x="325" y="81"/>
                </a:lnTo>
                <a:lnTo>
                  <a:pt x="344" y="108"/>
                </a:lnTo>
                <a:lnTo>
                  <a:pt x="364" y="108"/>
                </a:lnTo>
                <a:lnTo>
                  <a:pt x="356" y="97"/>
                </a:lnTo>
                <a:lnTo>
                  <a:pt x="364" y="97"/>
                </a:lnTo>
                <a:lnTo>
                  <a:pt x="364" y="108"/>
                </a:lnTo>
                <a:lnTo>
                  <a:pt x="375" y="124"/>
                </a:lnTo>
                <a:lnTo>
                  <a:pt x="383" y="140"/>
                </a:lnTo>
                <a:lnTo>
                  <a:pt x="402" y="151"/>
                </a:lnTo>
                <a:lnTo>
                  <a:pt x="383" y="167"/>
                </a:lnTo>
                <a:lnTo>
                  <a:pt x="395" y="178"/>
                </a:lnTo>
                <a:lnTo>
                  <a:pt x="433" y="178"/>
                </a:lnTo>
                <a:lnTo>
                  <a:pt x="453" y="194"/>
                </a:lnTo>
                <a:lnTo>
                  <a:pt x="464" y="194"/>
                </a:lnTo>
                <a:lnTo>
                  <a:pt x="472" y="194"/>
                </a:lnTo>
                <a:lnTo>
                  <a:pt x="503" y="194"/>
                </a:lnTo>
                <a:lnTo>
                  <a:pt x="248" y="442"/>
                </a:lnTo>
                <a:lnTo>
                  <a:pt x="166" y="469"/>
                </a:lnTo>
                <a:lnTo>
                  <a:pt x="108" y="512"/>
                </a:lnTo>
                <a:lnTo>
                  <a:pt x="70" y="469"/>
                </a:lnTo>
                <a:lnTo>
                  <a:pt x="27" y="485"/>
                </a:lnTo>
                <a:lnTo>
                  <a:pt x="0" y="442"/>
                </a:lnTo>
                <a:lnTo>
                  <a:pt x="8" y="426"/>
                </a:lnTo>
                <a:lnTo>
                  <a:pt x="27" y="415"/>
                </a:lnTo>
                <a:lnTo>
                  <a:pt x="39" y="415"/>
                </a:lnTo>
                <a:lnTo>
                  <a:pt x="58" y="361"/>
                </a:lnTo>
                <a:lnTo>
                  <a:pt x="46" y="345"/>
                </a:lnTo>
                <a:lnTo>
                  <a:pt x="78" y="329"/>
                </a:lnTo>
                <a:lnTo>
                  <a:pt x="97" y="275"/>
                </a:lnTo>
                <a:lnTo>
                  <a:pt x="89" y="221"/>
                </a:lnTo>
                <a:lnTo>
                  <a:pt x="70" y="221"/>
                </a:lnTo>
                <a:lnTo>
                  <a:pt x="89" y="97"/>
                </a:lnTo>
                <a:lnTo>
                  <a:pt x="78" y="81"/>
                </a:lnTo>
                <a:lnTo>
                  <a:pt x="108" y="54"/>
                </a:lnTo>
                <a:lnTo>
                  <a:pt x="135" y="54"/>
                </a:lnTo>
                <a:lnTo>
                  <a:pt x="186" y="81"/>
                </a:lnTo>
                <a:lnTo>
                  <a:pt x="205" y="54"/>
                </a:lnTo>
                <a:lnTo>
                  <a:pt x="217" y="70"/>
                </a:lnTo>
                <a:lnTo>
                  <a:pt x="225" y="54"/>
                </a:lnTo>
                <a:lnTo>
                  <a:pt x="205" y="27"/>
                </a:lnTo>
                <a:lnTo>
                  <a:pt x="236" y="17"/>
                </a:lnTo>
                <a:lnTo>
                  <a:pt x="267" y="0"/>
                </a:lnTo>
                <a:lnTo>
                  <a:pt x="286" y="43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248" name="Powell"/>
          <p:cNvSpPr>
            <a:spLocks/>
          </p:cNvSpPr>
          <p:nvPr/>
        </p:nvSpPr>
        <p:spPr bwMode="auto">
          <a:xfrm>
            <a:off x="7883525" y="3089276"/>
            <a:ext cx="406400" cy="307975"/>
          </a:xfrm>
          <a:custGeom>
            <a:avLst/>
            <a:gdLst>
              <a:gd name="T0" fmla="*/ 0 w 256"/>
              <a:gd name="T1" fmla="*/ 59 h 194"/>
              <a:gd name="T2" fmla="*/ 7 w 256"/>
              <a:gd name="T3" fmla="*/ 59 h 194"/>
              <a:gd name="T4" fmla="*/ 19 w 256"/>
              <a:gd name="T5" fmla="*/ 15 h 194"/>
              <a:gd name="T6" fmla="*/ 39 w 256"/>
              <a:gd name="T7" fmla="*/ 0 h 194"/>
              <a:gd name="T8" fmla="*/ 108 w 256"/>
              <a:gd name="T9" fmla="*/ 26 h 194"/>
              <a:gd name="T10" fmla="*/ 147 w 256"/>
              <a:gd name="T11" fmla="*/ 26 h 194"/>
              <a:gd name="T12" fmla="*/ 166 w 256"/>
              <a:gd name="T13" fmla="*/ 15 h 194"/>
              <a:gd name="T14" fmla="*/ 236 w 256"/>
              <a:gd name="T15" fmla="*/ 69 h 194"/>
              <a:gd name="T16" fmla="*/ 236 w 256"/>
              <a:gd name="T17" fmla="*/ 86 h 194"/>
              <a:gd name="T18" fmla="*/ 255 w 256"/>
              <a:gd name="T19" fmla="*/ 96 h 194"/>
              <a:gd name="T20" fmla="*/ 205 w 256"/>
              <a:gd name="T21" fmla="*/ 193 h 194"/>
              <a:gd name="T22" fmla="*/ 197 w 256"/>
              <a:gd name="T23" fmla="*/ 193 h 194"/>
              <a:gd name="T24" fmla="*/ 166 w 256"/>
              <a:gd name="T25" fmla="*/ 166 h 194"/>
              <a:gd name="T26" fmla="*/ 166 w 256"/>
              <a:gd name="T27" fmla="*/ 150 h 194"/>
              <a:gd name="T28" fmla="*/ 128 w 256"/>
              <a:gd name="T29" fmla="*/ 166 h 194"/>
              <a:gd name="T30" fmla="*/ 128 w 256"/>
              <a:gd name="T31" fmla="*/ 150 h 194"/>
              <a:gd name="T32" fmla="*/ 97 w 256"/>
              <a:gd name="T33" fmla="*/ 166 h 194"/>
              <a:gd name="T34" fmla="*/ 77 w 256"/>
              <a:gd name="T35" fmla="*/ 150 h 194"/>
              <a:gd name="T36" fmla="*/ 39 w 256"/>
              <a:gd name="T37" fmla="*/ 112 h 194"/>
              <a:gd name="T38" fmla="*/ 39 w 256"/>
              <a:gd name="T39" fmla="*/ 86 h 194"/>
              <a:gd name="T40" fmla="*/ 19 w 256"/>
              <a:gd name="T41" fmla="*/ 86 h 194"/>
              <a:gd name="T42" fmla="*/ 7 w 256"/>
              <a:gd name="T43" fmla="*/ 86 h 194"/>
              <a:gd name="T44" fmla="*/ 0 w 256"/>
              <a:gd name="T45" fmla="*/ 59 h 194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256"/>
              <a:gd name="T70" fmla="*/ 0 h 194"/>
              <a:gd name="T71" fmla="*/ 256 w 256"/>
              <a:gd name="T72" fmla="*/ 194 h 194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256" h="194">
                <a:moveTo>
                  <a:pt x="0" y="59"/>
                </a:moveTo>
                <a:lnTo>
                  <a:pt x="7" y="59"/>
                </a:lnTo>
                <a:lnTo>
                  <a:pt x="19" y="15"/>
                </a:lnTo>
                <a:lnTo>
                  <a:pt x="39" y="0"/>
                </a:lnTo>
                <a:lnTo>
                  <a:pt x="108" y="26"/>
                </a:lnTo>
                <a:lnTo>
                  <a:pt x="147" y="26"/>
                </a:lnTo>
                <a:lnTo>
                  <a:pt x="166" y="15"/>
                </a:lnTo>
                <a:lnTo>
                  <a:pt x="236" y="69"/>
                </a:lnTo>
                <a:lnTo>
                  <a:pt x="236" y="86"/>
                </a:lnTo>
                <a:lnTo>
                  <a:pt x="255" y="96"/>
                </a:lnTo>
                <a:lnTo>
                  <a:pt x="205" y="193"/>
                </a:lnTo>
                <a:lnTo>
                  <a:pt x="197" y="193"/>
                </a:lnTo>
                <a:lnTo>
                  <a:pt x="166" y="166"/>
                </a:lnTo>
                <a:lnTo>
                  <a:pt x="166" y="150"/>
                </a:lnTo>
                <a:lnTo>
                  <a:pt x="128" y="166"/>
                </a:lnTo>
                <a:lnTo>
                  <a:pt x="128" y="150"/>
                </a:lnTo>
                <a:lnTo>
                  <a:pt x="97" y="166"/>
                </a:lnTo>
                <a:lnTo>
                  <a:pt x="77" y="150"/>
                </a:lnTo>
                <a:lnTo>
                  <a:pt x="39" y="112"/>
                </a:lnTo>
                <a:lnTo>
                  <a:pt x="39" y="86"/>
                </a:lnTo>
                <a:lnTo>
                  <a:pt x="19" y="86"/>
                </a:lnTo>
                <a:lnTo>
                  <a:pt x="7" y="86"/>
                </a:lnTo>
                <a:lnTo>
                  <a:pt x="0" y="59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250" name="Pulaski"/>
          <p:cNvSpPr>
            <a:spLocks/>
          </p:cNvSpPr>
          <p:nvPr/>
        </p:nvSpPr>
        <p:spPr bwMode="auto">
          <a:xfrm>
            <a:off x="6956426" y="3925889"/>
            <a:ext cx="657225" cy="720725"/>
          </a:xfrm>
          <a:custGeom>
            <a:avLst/>
            <a:gdLst>
              <a:gd name="T0" fmla="*/ 119 w 414"/>
              <a:gd name="T1" fmla="*/ 108 h 454"/>
              <a:gd name="T2" fmla="*/ 236 w 414"/>
              <a:gd name="T3" fmla="*/ 0 h 454"/>
              <a:gd name="T4" fmla="*/ 267 w 414"/>
              <a:gd name="T5" fmla="*/ 27 h 454"/>
              <a:gd name="T6" fmla="*/ 413 w 414"/>
              <a:gd name="T7" fmla="*/ 189 h 454"/>
              <a:gd name="T8" fmla="*/ 413 w 414"/>
              <a:gd name="T9" fmla="*/ 248 h 454"/>
              <a:gd name="T10" fmla="*/ 386 w 414"/>
              <a:gd name="T11" fmla="*/ 274 h 454"/>
              <a:gd name="T12" fmla="*/ 394 w 414"/>
              <a:gd name="T13" fmla="*/ 302 h 454"/>
              <a:gd name="T14" fmla="*/ 375 w 414"/>
              <a:gd name="T15" fmla="*/ 302 h 454"/>
              <a:gd name="T16" fmla="*/ 394 w 414"/>
              <a:gd name="T17" fmla="*/ 329 h 454"/>
              <a:gd name="T18" fmla="*/ 367 w 414"/>
              <a:gd name="T19" fmla="*/ 345 h 454"/>
              <a:gd name="T20" fmla="*/ 367 w 414"/>
              <a:gd name="T21" fmla="*/ 372 h 454"/>
              <a:gd name="T22" fmla="*/ 325 w 414"/>
              <a:gd name="T23" fmla="*/ 383 h 454"/>
              <a:gd name="T24" fmla="*/ 216 w 414"/>
              <a:gd name="T25" fmla="*/ 453 h 454"/>
              <a:gd name="T26" fmla="*/ 216 w 414"/>
              <a:gd name="T27" fmla="*/ 426 h 454"/>
              <a:gd name="T28" fmla="*/ 197 w 414"/>
              <a:gd name="T29" fmla="*/ 437 h 454"/>
              <a:gd name="T30" fmla="*/ 158 w 414"/>
              <a:gd name="T31" fmla="*/ 345 h 454"/>
              <a:gd name="T32" fmla="*/ 89 w 414"/>
              <a:gd name="T33" fmla="*/ 372 h 454"/>
              <a:gd name="T34" fmla="*/ 77 w 414"/>
              <a:gd name="T35" fmla="*/ 356 h 454"/>
              <a:gd name="T36" fmla="*/ 50 w 414"/>
              <a:gd name="T37" fmla="*/ 329 h 454"/>
              <a:gd name="T38" fmla="*/ 0 w 414"/>
              <a:gd name="T39" fmla="*/ 286 h 454"/>
              <a:gd name="T40" fmla="*/ 0 w 414"/>
              <a:gd name="T41" fmla="*/ 221 h 454"/>
              <a:gd name="T42" fmla="*/ 119 w 414"/>
              <a:gd name="T43" fmla="*/ 108 h 454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414"/>
              <a:gd name="T67" fmla="*/ 0 h 454"/>
              <a:gd name="T68" fmla="*/ 414 w 414"/>
              <a:gd name="T69" fmla="*/ 454 h 454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414" h="454">
                <a:moveTo>
                  <a:pt x="119" y="108"/>
                </a:moveTo>
                <a:lnTo>
                  <a:pt x="236" y="0"/>
                </a:lnTo>
                <a:lnTo>
                  <a:pt x="267" y="27"/>
                </a:lnTo>
                <a:lnTo>
                  <a:pt x="413" y="189"/>
                </a:lnTo>
                <a:lnTo>
                  <a:pt x="413" y="248"/>
                </a:lnTo>
                <a:lnTo>
                  <a:pt x="386" y="274"/>
                </a:lnTo>
                <a:lnTo>
                  <a:pt x="394" y="302"/>
                </a:lnTo>
                <a:lnTo>
                  <a:pt x="375" y="302"/>
                </a:lnTo>
                <a:lnTo>
                  <a:pt x="394" y="329"/>
                </a:lnTo>
                <a:lnTo>
                  <a:pt x="367" y="345"/>
                </a:lnTo>
                <a:lnTo>
                  <a:pt x="367" y="372"/>
                </a:lnTo>
                <a:lnTo>
                  <a:pt x="325" y="383"/>
                </a:lnTo>
                <a:lnTo>
                  <a:pt x="216" y="453"/>
                </a:lnTo>
                <a:lnTo>
                  <a:pt x="216" y="426"/>
                </a:lnTo>
                <a:lnTo>
                  <a:pt x="197" y="437"/>
                </a:lnTo>
                <a:lnTo>
                  <a:pt x="158" y="345"/>
                </a:lnTo>
                <a:lnTo>
                  <a:pt x="89" y="372"/>
                </a:lnTo>
                <a:lnTo>
                  <a:pt x="77" y="356"/>
                </a:lnTo>
                <a:lnTo>
                  <a:pt x="50" y="329"/>
                </a:lnTo>
                <a:lnTo>
                  <a:pt x="0" y="286"/>
                </a:lnTo>
                <a:lnTo>
                  <a:pt x="0" y="221"/>
                </a:lnTo>
                <a:lnTo>
                  <a:pt x="119" y="108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252" name="Robertson"/>
          <p:cNvSpPr>
            <a:spLocks/>
          </p:cNvSpPr>
          <p:nvPr/>
        </p:nvSpPr>
        <p:spPr bwMode="auto">
          <a:xfrm>
            <a:off x="7712076" y="2103439"/>
            <a:ext cx="265113" cy="268287"/>
          </a:xfrm>
          <a:custGeom>
            <a:avLst/>
            <a:gdLst>
              <a:gd name="T0" fmla="*/ 39 w 167"/>
              <a:gd name="T1" fmla="*/ 44 h 169"/>
              <a:gd name="T2" fmla="*/ 77 w 167"/>
              <a:gd name="T3" fmla="*/ 0 h 169"/>
              <a:gd name="T4" fmla="*/ 89 w 167"/>
              <a:gd name="T5" fmla="*/ 17 h 169"/>
              <a:gd name="T6" fmla="*/ 96 w 167"/>
              <a:gd name="T7" fmla="*/ 17 h 169"/>
              <a:gd name="T8" fmla="*/ 108 w 167"/>
              <a:gd name="T9" fmla="*/ 17 h 169"/>
              <a:gd name="T10" fmla="*/ 116 w 167"/>
              <a:gd name="T11" fmla="*/ 17 h 169"/>
              <a:gd name="T12" fmla="*/ 127 w 167"/>
              <a:gd name="T13" fmla="*/ 17 h 169"/>
              <a:gd name="T14" fmla="*/ 147 w 167"/>
              <a:gd name="T15" fmla="*/ 17 h 169"/>
              <a:gd name="T16" fmla="*/ 147 w 167"/>
              <a:gd name="T17" fmla="*/ 70 h 169"/>
              <a:gd name="T18" fmla="*/ 166 w 167"/>
              <a:gd name="T19" fmla="*/ 97 h 169"/>
              <a:gd name="T20" fmla="*/ 135 w 167"/>
              <a:gd name="T21" fmla="*/ 151 h 169"/>
              <a:gd name="T22" fmla="*/ 127 w 167"/>
              <a:gd name="T23" fmla="*/ 168 h 169"/>
              <a:gd name="T24" fmla="*/ 116 w 167"/>
              <a:gd name="T25" fmla="*/ 151 h 169"/>
              <a:gd name="T26" fmla="*/ 108 w 167"/>
              <a:gd name="T27" fmla="*/ 151 h 169"/>
              <a:gd name="T28" fmla="*/ 58 w 167"/>
              <a:gd name="T29" fmla="*/ 141 h 169"/>
              <a:gd name="T30" fmla="*/ 39 w 167"/>
              <a:gd name="T31" fmla="*/ 114 h 169"/>
              <a:gd name="T32" fmla="*/ 27 w 167"/>
              <a:gd name="T33" fmla="*/ 125 h 169"/>
              <a:gd name="T34" fmla="*/ 19 w 167"/>
              <a:gd name="T35" fmla="*/ 114 h 169"/>
              <a:gd name="T36" fmla="*/ 8 w 167"/>
              <a:gd name="T37" fmla="*/ 114 h 169"/>
              <a:gd name="T38" fmla="*/ 19 w 167"/>
              <a:gd name="T39" fmla="*/ 97 h 169"/>
              <a:gd name="T40" fmla="*/ 0 w 167"/>
              <a:gd name="T41" fmla="*/ 97 h 169"/>
              <a:gd name="T42" fmla="*/ 19 w 167"/>
              <a:gd name="T43" fmla="*/ 44 h 169"/>
              <a:gd name="T44" fmla="*/ 39 w 167"/>
              <a:gd name="T45" fmla="*/ 44 h 169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167"/>
              <a:gd name="T70" fmla="*/ 0 h 169"/>
              <a:gd name="T71" fmla="*/ 167 w 167"/>
              <a:gd name="T72" fmla="*/ 169 h 169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167" h="169">
                <a:moveTo>
                  <a:pt x="39" y="44"/>
                </a:moveTo>
                <a:lnTo>
                  <a:pt x="77" y="0"/>
                </a:lnTo>
                <a:lnTo>
                  <a:pt x="89" y="17"/>
                </a:lnTo>
                <a:lnTo>
                  <a:pt x="96" y="17"/>
                </a:lnTo>
                <a:lnTo>
                  <a:pt x="108" y="17"/>
                </a:lnTo>
                <a:lnTo>
                  <a:pt x="116" y="17"/>
                </a:lnTo>
                <a:lnTo>
                  <a:pt x="127" y="17"/>
                </a:lnTo>
                <a:lnTo>
                  <a:pt x="147" y="17"/>
                </a:lnTo>
                <a:lnTo>
                  <a:pt x="147" y="70"/>
                </a:lnTo>
                <a:lnTo>
                  <a:pt x="166" y="97"/>
                </a:lnTo>
                <a:lnTo>
                  <a:pt x="135" y="151"/>
                </a:lnTo>
                <a:lnTo>
                  <a:pt x="127" y="168"/>
                </a:lnTo>
                <a:lnTo>
                  <a:pt x="116" y="151"/>
                </a:lnTo>
                <a:lnTo>
                  <a:pt x="108" y="151"/>
                </a:lnTo>
                <a:lnTo>
                  <a:pt x="58" y="141"/>
                </a:lnTo>
                <a:lnTo>
                  <a:pt x="39" y="114"/>
                </a:lnTo>
                <a:lnTo>
                  <a:pt x="27" y="125"/>
                </a:lnTo>
                <a:lnTo>
                  <a:pt x="19" y="114"/>
                </a:lnTo>
                <a:lnTo>
                  <a:pt x="8" y="114"/>
                </a:lnTo>
                <a:lnTo>
                  <a:pt x="19" y="97"/>
                </a:lnTo>
                <a:lnTo>
                  <a:pt x="0" y="97"/>
                </a:lnTo>
                <a:lnTo>
                  <a:pt x="19" y="44"/>
                </a:lnTo>
                <a:lnTo>
                  <a:pt x="39" y="44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254" name="Rockcastle"/>
          <p:cNvSpPr>
            <a:spLocks/>
          </p:cNvSpPr>
          <p:nvPr/>
        </p:nvSpPr>
        <p:spPr bwMode="auto">
          <a:xfrm>
            <a:off x="7380288" y="3662363"/>
            <a:ext cx="393700" cy="565150"/>
          </a:xfrm>
          <a:custGeom>
            <a:avLst/>
            <a:gdLst>
              <a:gd name="T0" fmla="*/ 88 w 248"/>
              <a:gd name="T1" fmla="*/ 54 h 356"/>
              <a:gd name="T2" fmla="*/ 108 w 248"/>
              <a:gd name="T3" fmla="*/ 0 h 356"/>
              <a:gd name="T4" fmla="*/ 127 w 248"/>
              <a:gd name="T5" fmla="*/ 10 h 356"/>
              <a:gd name="T6" fmla="*/ 158 w 248"/>
              <a:gd name="T7" fmla="*/ 26 h 356"/>
              <a:gd name="T8" fmla="*/ 166 w 248"/>
              <a:gd name="T9" fmla="*/ 10 h 356"/>
              <a:gd name="T10" fmla="*/ 209 w 248"/>
              <a:gd name="T11" fmla="*/ 10 h 356"/>
              <a:gd name="T12" fmla="*/ 197 w 248"/>
              <a:gd name="T13" fmla="*/ 54 h 356"/>
              <a:gd name="T14" fmla="*/ 228 w 248"/>
              <a:gd name="T15" fmla="*/ 107 h 356"/>
              <a:gd name="T16" fmla="*/ 228 w 248"/>
              <a:gd name="T17" fmla="*/ 134 h 356"/>
              <a:gd name="T18" fmla="*/ 247 w 248"/>
              <a:gd name="T19" fmla="*/ 166 h 356"/>
              <a:gd name="T20" fmla="*/ 247 w 248"/>
              <a:gd name="T21" fmla="*/ 205 h 356"/>
              <a:gd name="T22" fmla="*/ 236 w 248"/>
              <a:gd name="T23" fmla="*/ 220 h 356"/>
              <a:gd name="T24" fmla="*/ 216 w 248"/>
              <a:gd name="T25" fmla="*/ 220 h 356"/>
              <a:gd name="T26" fmla="*/ 189 w 248"/>
              <a:gd name="T27" fmla="*/ 231 h 356"/>
              <a:gd name="T28" fmla="*/ 189 w 248"/>
              <a:gd name="T29" fmla="*/ 274 h 356"/>
              <a:gd name="T30" fmla="*/ 166 w 248"/>
              <a:gd name="T31" fmla="*/ 290 h 356"/>
              <a:gd name="T32" fmla="*/ 166 w 248"/>
              <a:gd name="T33" fmla="*/ 274 h 356"/>
              <a:gd name="T34" fmla="*/ 146 w 248"/>
              <a:gd name="T35" fmla="*/ 317 h 356"/>
              <a:gd name="T36" fmla="*/ 158 w 248"/>
              <a:gd name="T37" fmla="*/ 328 h 356"/>
              <a:gd name="T38" fmla="*/ 139 w 248"/>
              <a:gd name="T39" fmla="*/ 328 h 356"/>
              <a:gd name="T40" fmla="*/ 146 w 248"/>
              <a:gd name="T41" fmla="*/ 355 h 356"/>
              <a:gd name="T42" fmla="*/ 0 w 248"/>
              <a:gd name="T43" fmla="*/ 194 h 356"/>
              <a:gd name="T44" fmla="*/ 38 w 248"/>
              <a:gd name="T45" fmla="*/ 54 h 356"/>
              <a:gd name="T46" fmla="*/ 88 w 248"/>
              <a:gd name="T47" fmla="*/ 54 h 35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248"/>
              <a:gd name="T73" fmla="*/ 0 h 356"/>
              <a:gd name="T74" fmla="*/ 248 w 248"/>
              <a:gd name="T75" fmla="*/ 356 h 35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248" h="356">
                <a:moveTo>
                  <a:pt x="88" y="54"/>
                </a:moveTo>
                <a:lnTo>
                  <a:pt x="108" y="0"/>
                </a:lnTo>
                <a:lnTo>
                  <a:pt x="127" y="10"/>
                </a:lnTo>
                <a:lnTo>
                  <a:pt x="158" y="26"/>
                </a:lnTo>
                <a:lnTo>
                  <a:pt x="166" y="10"/>
                </a:lnTo>
                <a:lnTo>
                  <a:pt x="209" y="10"/>
                </a:lnTo>
                <a:lnTo>
                  <a:pt x="197" y="54"/>
                </a:lnTo>
                <a:lnTo>
                  <a:pt x="228" y="107"/>
                </a:lnTo>
                <a:lnTo>
                  <a:pt x="228" y="134"/>
                </a:lnTo>
                <a:lnTo>
                  <a:pt x="247" y="166"/>
                </a:lnTo>
                <a:lnTo>
                  <a:pt x="247" y="205"/>
                </a:lnTo>
                <a:lnTo>
                  <a:pt x="236" y="220"/>
                </a:lnTo>
                <a:lnTo>
                  <a:pt x="216" y="220"/>
                </a:lnTo>
                <a:lnTo>
                  <a:pt x="189" y="231"/>
                </a:lnTo>
                <a:lnTo>
                  <a:pt x="189" y="274"/>
                </a:lnTo>
                <a:lnTo>
                  <a:pt x="166" y="290"/>
                </a:lnTo>
                <a:lnTo>
                  <a:pt x="166" y="274"/>
                </a:lnTo>
                <a:lnTo>
                  <a:pt x="146" y="317"/>
                </a:lnTo>
                <a:lnTo>
                  <a:pt x="158" y="328"/>
                </a:lnTo>
                <a:lnTo>
                  <a:pt x="139" y="328"/>
                </a:lnTo>
                <a:lnTo>
                  <a:pt x="146" y="355"/>
                </a:lnTo>
                <a:lnTo>
                  <a:pt x="0" y="194"/>
                </a:lnTo>
                <a:lnTo>
                  <a:pt x="38" y="54"/>
                </a:lnTo>
                <a:lnTo>
                  <a:pt x="88" y="54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256" name="Rowan"/>
          <p:cNvSpPr>
            <a:spLocks/>
          </p:cNvSpPr>
          <p:nvPr/>
        </p:nvSpPr>
        <p:spPr bwMode="auto">
          <a:xfrm>
            <a:off x="8289926" y="2413000"/>
            <a:ext cx="455613" cy="547688"/>
          </a:xfrm>
          <a:custGeom>
            <a:avLst/>
            <a:gdLst>
              <a:gd name="T0" fmla="*/ 108 w 287"/>
              <a:gd name="T1" fmla="*/ 301 h 345"/>
              <a:gd name="T2" fmla="*/ 108 w 287"/>
              <a:gd name="T3" fmla="*/ 291 h 345"/>
              <a:gd name="T4" fmla="*/ 88 w 287"/>
              <a:gd name="T5" fmla="*/ 291 h 345"/>
              <a:gd name="T6" fmla="*/ 81 w 287"/>
              <a:gd name="T7" fmla="*/ 301 h 345"/>
              <a:gd name="T8" fmla="*/ 69 w 287"/>
              <a:gd name="T9" fmla="*/ 275 h 345"/>
              <a:gd name="T10" fmla="*/ 81 w 287"/>
              <a:gd name="T11" fmla="*/ 264 h 345"/>
              <a:gd name="T12" fmla="*/ 69 w 287"/>
              <a:gd name="T13" fmla="*/ 264 h 345"/>
              <a:gd name="T14" fmla="*/ 49 w 287"/>
              <a:gd name="T15" fmla="*/ 264 h 345"/>
              <a:gd name="T16" fmla="*/ 49 w 287"/>
              <a:gd name="T17" fmla="*/ 231 h 345"/>
              <a:gd name="T18" fmla="*/ 30 w 287"/>
              <a:gd name="T19" fmla="*/ 231 h 345"/>
              <a:gd name="T20" fmla="*/ 19 w 287"/>
              <a:gd name="T21" fmla="*/ 247 h 345"/>
              <a:gd name="T22" fmla="*/ 11 w 287"/>
              <a:gd name="T23" fmla="*/ 231 h 345"/>
              <a:gd name="T24" fmla="*/ 30 w 287"/>
              <a:gd name="T25" fmla="*/ 205 h 345"/>
              <a:gd name="T26" fmla="*/ 19 w 287"/>
              <a:gd name="T27" fmla="*/ 194 h 345"/>
              <a:gd name="T28" fmla="*/ 11 w 287"/>
              <a:gd name="T29" fmla="*/ 205 h 345"/>
              <a:gd name="T30" fmla="*/ 0 w 287"/>
              <a:gd name="T31" fmla="*/ 194 h 345"/>
              <a:gd name="T32" fmla="*/ 30 w 287"/>
              <a:gd name="T33" fmla="*/ 167 h 345"/>
              <a:gd name="T34" fmla="*/ 49 w 287"/>
              <a:gd name="T35" fmla="*/ 167 h 345"/>
              <a:gd name="T36" fmla="*/ 88 w 287"/>
              <a:gd name="T37" fmla="*/ 107 h 345"/>
              <a:gd name="T38" fmla="*/ 88 w 287"/>
              <a:gd name="T39" fmla="*/ 43 h 345"/>
              <a:gd name="T40" fmla="*/ 108 w 287"/>
              <a:gd name="T41" fmla="*/ 43 h 345"/>
              <a:gd name="T42" fmla="*/ 119 w 287"/>
              <a:gd name="T43" fmla="*/ 16 h 345"/>
              <a:gd name="T44" fmla="*/ 150 w 287"/>
              <a:gd name="T45" fmla="*/ 0 h 345"/>
              <a:gd name="T46" fmla="*/ 150 w 287"/>
              <a:gd name="T47" fmla="*/ 16 h 345"/>
              <a:gd name="T48" fmla="*/ 189 w 287"/>
              <a:gd name="T49" fmla="*/ 70 h 345"/>
              <a:gd name="T50" fmla="*/ 228 w 287"/>
              <a:gd name="T51" fmla="*/ 167 h 345"/>
              <a:gd name="T52" fmla="*/ 258 w 287"/>
              <a:gd name="T53" fmla="*/ 178 h 345"/>
              <a:gd name="T54" fmla="*/ 247 w 287"/>
              <a:gd name="T55" fmla="*/ 194 h 345"/>
              <a:gd name="T56" fmla="*/ 258 w 287"/>
              <a:gd name="T57" fmla="*/ 205 h 345"/>
              <a:gd name="T58" fmla="*/ 286 w 287"/>
              <a:gd name="T59" fmla="*/ 205 h 345"/>
              <a:gd name="T60" fmla="*/ 266 w 287"/>
              <a:gd name="T61" fmla="*/ 231 h 345"/>
              <a:gd name="T62" fmla="*/ 247 w 287"/>
              <a:gd name="T63" fmla="*/ 264 h 345"/>
              <a:gd name="T64" fmla="*/ 216 w 287"/>
              <a:gd name="T65" fmla="*/ 291 h 345"/>
              <a:gd name="T66" fmla="*/ 197 w 287"/>
              <a:gd name="T67" fmla="*/ 291 h 345"/>
              <a:gd name="T68" fmla="*/ 158 w 287"/>
              <a:gd name="T69" fmla="*/ 318 h 345"/>
              <a:gd name="T70" fmla="*/ 139 w 287"/>
              <a:gd name="T71" fmla="*/ 318 h 345"/>
              <a:gd name="T72" fmla="*/ 127 w 287"/>
              <a:gd name="T73" fmla="*/ 328 h 345"/>
              <a:gd name="T74" fmla="*/ 108 w 287"/>
              <a:gd name="T75" fmla="*/ 344 h 345"/>
              <a:gd name="T76" fmla="*/ 119 w 287"/>
              <a:gd name="T77" fmla="*/ 344 h 345"/>
              <a:gd name="T78" fmla="*/ 108 w 287"/>
              <a:gd name="T79" fmla="*/ 328 h 345"/>
              <a:gd name="T80" fmla="*/ 108 w 287"/>
              <a:gd name="T81" fmla="*/ 318 h 345"/>
              <a:gd name="T82" fmla="*/ 88 w 287"/>
              <a:gd name="T83" fmla="*/ 318 h 345"/>
              <a:gd name="T84" fmla="*/ 108 w 287"/>
              <a:gd name="T85" fmla="*/ 301 h 345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287"/>
              <a:gd name="T130" fmla="*/ 0 h 345"/>
              <a:gd name="T131" fmla="*/ 287 w 287"/>
              <a:gd name="T132" fmla="*/ 345 h 345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287" h="345">
                <a:moveTo>
                  <a:pt x="108" y="301"/>
                </a:moveTo>
                <a:lnTo>
                  <a:pt x="108" y="291"/>
                </a:lnTo>
                <a:lnTo>
                  <a:pt x="88" y="291"/>
                </a:lnTo>
                <a:lnTo>
                  <a:pt x="81" y="301"/>
                </a:lnTo>
                <a:lnTo>
                  <a:pt x="69" y="275"/>
                </a:lnTo>
                <a:lnTo>
                  <a:pt x="81" y="264"/>
                </a:lnTo>
                <a:lnTo>
                  <a:pt x="69" y="264"/>
                </a:lnTo>
                <a:lnTo>
                  <a:pt x="49" y="264"/>
                </a:lnTo>
                <a:lnTo>
                  <a:pt x="49" y="231"/>
                </a:lnTo>
                <a:lnTo>
                  <a:pt x="30" y="231"/>
                </a:lnTo>
                <a:lnTo>
                  <a:pt x="19" y="247"/>
                </a:lnTo>
                <a:lnTo>
                  <a:pt x="11" y="231"/>
                </a:lnTo>
                <a:lnTo>
                  <a:pt x="30" y="205"/>
                </a:lnTo>
                <a:lnTo>
                  <a:pt x="19" y="194"/>
                </a:lnTo>
                <a:lnTo>
                  <a:pt x="11" y="205"/>
                </a:lnTo>
                <a:lnTo>
                  <a:pt x="0" y="194"/>
                </a:lnTo>
                <a:lnTo>
                  <a:pt x="30" y="167"/>
                </a:lnTo>
                <a:lnTo>
                  <a:pt x="49" y="167"/>
                </a:lnTo>
                <a:lnTo>
                  <a:pt x="88" y="107"/>
                </a:lnTo>
                <a:lnTo>
                  <a:pt x="88" y="43"/>
                </a:lnTo>
                <a:lnTo>
                  <a:pt x="108" y="43"/>
                </a:lnTo>
                <a:lnTo>
                  <a:pt x="119" y="16"/>
                </a:lnTo>
                <a:lnTo>
                  <a:pt x="150" y="0"/>
                </a:lnTo>
                <a:lnTo>
                  <a:pt x="150" y="16"/>
                </a:lnTo>
                <a:lnTo>
                  <a:pt x="189" y="70"/>
                </a:lnTo>
                <a:lnTo>
                  <a:pt x="228" y="167"/>
                </a:lnTo>
                <a:lnTo>
                  <a:pt x="258" y="178"/>
                </a:lnTo>
                <a:lnTo>
                  <a:pt x="247" y="194"/>
                </a:lnTo>
                <a:lnTo>
                  <a:pt x="258" y="205"/>
                </a:lnTo>
                <a:lnTo>
                  <a:pt x="286" y="205"/>
                </a:lnTo>
                <a:lnTo>
                  <a:pt x="266" y="231"/>
                </a:lnTo>
                <a:lnTo>
                  <a:pt x="247" y="264"/>
                </a:lnTo>
                <a:lnTo>
                  <a:pt x="216" y="291"/>
                </a:lnTo>
                <a:lnTo>
                  <a:pt x="197" y="291"/>
                </a:lnTo>
                <a:lnTo>
                  <a:pt x="158" y="318"/>
                </a:lnTo>
                <a:lnTo>
                  <a:pt x="139" y="318"/>
                </a:lnTo>
                <a:lnTo>
                  <a:pt x="127" y="328"/>
                </a:lnTo>
                <a:lnTo>
                  <a:pt x="108" y="344"/>
                </a:lnTo>
                <a:lnTo>
                  <a:pt x="119" y="344"/>
                </a:lnTo>
                <a:lnTo>
                  <a:pt x="108" y="328"/>
                </a:lnTo>
                <a:lnTo>
                  <a:pt x="108" y="318"/>
                </a:lnTo>
                <a:lnTo>
                  <a:pt x="88" y="318"/>
                </a:lnTo>
                <a:lnTo>
                  <a:pt x="108" y="301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258" name="Russell"/>
          <p:cNvSpPr>
            <a:spLocks/>
          </p:cNvSpPr>
          <p:nvPr/>
        </p:nvSpPr>
        <p:spPr bwMode="auto">
          <a:xfrm>
            <a:off x="6581776" y="4183063"/>
            <a:ext cx="455613" cy="531812"/>
          </a:xfrm>
          <a:custGeom>
            <a:avLst/>
            <a:gdLst>
              <a:gd name="T0" fmla="*/ 39 w 287"/>
              <a:gd name="T1" fmla="*/ 167 h 335"/>
              <a:gd name="T2" fmla="*/ 146 w 287"/>
              <a:gd name="T3" fmla="*/ 0 h 335"/>
              <a:gd name="T4" fmla="*/ 205 w 287"/>
              <a:gd name="T5" fmla="*/ 70 h 335"/>
              <a:gd name="T6" fmla="*/ 236 w 287"/>
              <a:gd name="T7" fmla="*/ 59 h 335"/>
              <a:gd name="T8" fmla="*/ 236 w 287"/>
              <a:gd name="T9" fmla="*/ 124 h 335"/>
              <a:gd name="T10" fmla="*/ 286 w 287"/>
              <a:gd name="T11" fmla="*/ 167 h 335"/>
              <a:gd name="T12" fmla="*/ 236 w 287"/>
              <a:gd name="T13" fmla="*/ 221 h 335"/>
              <a:gd name="T14" fmla="*/ 216 w 287"/>
              <a:gd name="T15" fmla="*/ 210 h 335"/>
              <a:gd name="T16" fmla="*/ 197 w 287"/>
              <a:gd name="T17" fmla="*/ 248 h 335"/>
              <a:gd name="T18" fmla="*/ 135 w 287"/>
              <a:gd name="T19" fmla="*/ 307 h 335"/>
              <a:gd name="T20" fmla="*/ 97 w 287"/>
              <a:gd name="T21" fmla="*/ 334 h 335"/>
              <a:gd name="T22" fmla="*/ 19 w 287"/>
              <a:gd name="T23" fmla="*/ 275 h 335"/>
              <a:gd name="T24" fmla="*/ 39 w 287"/>
              <a:gd name="T25" fmla="*/ 307 h 335"/>
              <a:gd name="T26" fmla="*/ 19 w 287"/>
              <a:gd name="T27" fmla="*/ 307 h 335"/>
              <a:gd name="T28" fmla="*/ 0 w 287"/>
              <a:gd name="T29" fmla="*/ 264 h 335"/>
              <a:gd name="T30" fmla="*/ 19 w 287"/>
              <a:gd name="T31" fmla="*/ 237 h 335"/>
              <a:gd name="T32" fmla="*/ 39 w 287"/>
              <a:gd name="T33" fmla="*/ 167 h 33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87"/>
              <a:gd name="T52" fmla="*/ 0 h 335"/>
              <a:gd name="T53" fmla="*/ 287 w 287"/>
              <a:gd name="T54" fmla="*/ 335 h 335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87" h="335">
                <a:moveTo>
                  <a:pt x="39" y="167"/>
                </a:moveTo>
                <a:lnTo>
                  <a:pt x="146" y="0"/>
                </a:lnTo>
                <a:lnTo>
                  <a:pt x="205" y="70"/>
                </a:lnTo>
                <a:lnTo>
                  <a:pt x="236" y="59"/>
                </a:lnTo>
                <a:lnTo>
                  <a:pt x="236" y="124"/>
                </a:lnTo>
                <a:lnTo>
                  <a:pt x="286" y="167"/>
                </a:lnTo>
                <a:lnTo>
                  <a:pt x="236" y="221"/>
                </a:lnTo>
                <a:lnTo>
                  <a:pt x="216" y="210"/>
                </a:lnTo>
                <a:lnTo>
                  <a:pt x="197" y="248"/>
                </a:lnTo>
                <a:lnTo>
                  <a:pt x="135" y="307"/>
                </a:lnTo>
                <a:lnTo>
                  <a:pt x="97" y="334"/>
                </a:lnTo>
                <a:lnTo>
                  <a:pt x="19" y="275"/>
                </a:lnTo>
                <a:lnTo>
                  <a:pt x="39" y="307"/>
                </a:lnTo>
                <a:lnTo>
                  <a:pt x="19" y="307"/>
                </a:lnTo>
                <a:lnTo>
                  <a:pt x="0" y="264"/>
                </a:lnTo>
                <a:lnTo>
                  <a:pt x="19" y="237"/>
                </a:lnTo>
                <a:lnTo>
                  <a:pt x="39" y="167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260" name="Scott"/>
          <p:cNvSpPr>
            <a:spLocks/>
          </p:cNvSpPr>
          <p:nvPr/>
        </p:nvSpPr>
        <p:spPr bwMode="auto">
          <a:xfrm>
            <a:off x="7127875" y="2259014"/>
            <a:ext cx="363538" cy="574675"/>
          </a:xfrm>
          <a:custGeom>
            <a:avLst/>
            <a:gdLst>
              <a:gd name="T0" fmla="*/ 209 w 229"/>
              <a:gd name="T1" fmla="*/ 264 h 362"/>
              <a:gd name="T2" fmla="*/ 228 w 229"/>
              <a:gd name="T3" fmla="*/ 275 h 362"/>
              <a:gd name="T4" fmla="*/ 81 w 229"/>
              <a:gd name="T5" fmla="*/ 345 h 362"/>
              <a:gd name="T6" fmla="*/ 81 w 229"/>
              <a:gd name="T7" fmla="*/ 361 h 362"/>
              <a:gd name="T8" fmla="*/ 58 w 229"/>
              <a:gd name="T9" fmla="*/ 361 h 362"/>
              <a:gd name="T10" fmla="*/ 70 w 229"/>
              <a:gd name="T11" fmla="*/ 345 h 362"/>
              <a:gd name="T12" fmla="*/ 58 w 229"/>
              <a:gd name="T13" fmla="*/ 302 h 362"/>
              <a:gd name="T14" fmla="*/ 39 w 229"/>
              <a:gd name="T15" fmla="*/ 291 h 362"/>
              <a:gd name="T16" fmla="*/ 51 w 229"/>
              <a:gd name="T17" fmla="*/ 302 h 362"/>
              <a:gd name="T18" fmla="*/ 31 w 229"/>
              <a:gd name="T19" fmla="*/ 291 h 362"/>
              <a:gd name="T20" fmla="*/ 19 w 229"/>
              <a:gd name="T21" fmla="*/ 302 h 362"/>
              <a:gd name="T22" fmla="*/ 12 w 229"/>
              <a:gd name="T23" fmla="*/ 275 h 362"/>
              <a:gd name="T24" fmla="*/ 0 w 229"/>
              <a:gd name="T25" fmla="*/ 140 h 362"/>
              <a:gd name="T26" fmla="*/ 108 w 229"/>
              <a:gd name="T27" fmla="*/ 27 h 362"/>
              <a:gd name="T28" fmla="*/ 128 w 229"/>
              <a:gd name="T29" fmla="*/ 0 h 362"/>
              <a:gd name="T30" fmla="*/ 147 w 229"/>
              <a:gd name="T31" fmla="*/ 70 h 362"/>
              <a:gd name="T32" fmla="*/ 190 w 229"/>
              <a:gd name="T33" fmla="*/ 113 h 362"/>
              <a:gd name="T34" fmla="*/ 197 w 229"/>
              <a:gd name="T35" fmla="*/ 194 h 362"/>
              <a:gd name="T36" fmla="*/ 209 w 229"/>
              <a:gd name="T37" fmla="*/ 264 h 36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29"/>
              <a:gd name="T58" fmla="*/ 0 h 362"/>
              <a:gd name="T59" fmla="*/ 229 w 229"/>
              <a:gd name="T60" fmla="*/ 362 h 362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29" h="362">
                <a:moveTo>
                  <a:pt x="209" y="264"/>
                </a:moveTo>
                <a:lnTo>
                  <a:pt x="228" y="275"/>
                </a:lnTo>
                <a:lnTo>
                  <a:pt x="81" y="345"/>
                </a:lnTo>
                <a:lnTo>
                  <a:pt x="81" y="361"/>
                </a:lnTo>
                <a:lnTo>
                  <a:pt x="58" y="361"/>
                </a:lnTo>
                <a:lnTo>
                  <a:pt x="70" y="345"/>
                </a:lnTo>
                <a:lnTo>
                  <a:pt x="58" y="302"/>
                </a:lnTo>
                <a:lnTo>
                  <a:pt x="39" y="291"/>
                </a:lnTo>
                <a:lnTo>
                  <a:pt x="51" y="302"/>
                </a:lnTo>
                <a:lnTo>
                  <a:pt x="31" y="291"/>
                </a:lnTo>
                <a:lnTo>
                  <a:pt x="19" y="302"/>
                </a:lnTo>
                <a:lnTo>
                  <a:pt x="12" y="275"/>
                </a:lnTo>
                <a:lnTo>
                  <a:pt x="0" y="140"/>
                </a:lnTo>
                <a:lnTo>
                  <a:pt x="108" y="27"/>
                </a:lnTo>
                <a:lnTo>
                  <a:pt x="128" y="0"/>
                </a:lnTo>
                <a:lnTo>
                  <a:pt x="147" y="70"/>
                </a:lnTo>
                <a:lnTo>
                  <a:pt x="190" y="113"/>
                </a:lnTo>
                <a:lnTo>
                  <a:pt x="197" y="194"/>
                </a:lnTo>
                <a:lnTo>
                  <a:pt x="209" y="264"/>
                </a:lnTo>
              </a:path>
            </a:pathLst>
          </a:custGeom>
          <a:solidFill>
            <a:srgbClr val="0033CC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262" name="Shelby"/>
          <p:cNvSpPr>
            <a:spLocks/>
          </p:cNvSpPr>
          <p:nvPr/>
        </p:nvSpPr>
        <p:spPr bwMode="auto">
          <a:xfrm>
            <a:off x="6372225" y="2481264"/>
            <a:ext cx="534988" cy="454025"/>
          </a:xfrm>
          <a:custGeom>
            <a:avLst/>
            <a:gdLst>
              <a:gd name="T0" fmla="*/ 278 w 337"/>
              <a:gd name="T1" fmla="*/ 221 h 286"/>
              <a:gd name="T2" fmla="*/ 278 w 337"/>
              <a:gd name="T3" fmla="*/ 248 h 286"/>
              <a:gd name="T4" fmla="*/ 240 w 337"/>
              <a:gd name="T5" fmla="*/ 285 h 286"/>
              <a:gd name="T6" fmla="*/ 31 w 337"/>
              <a:gd name="T7" fmla="*/ 188 h 286"/>
              <a:gd name="T8" fmla="*/ 42 w 337"/>
              <a:gd name="T9" fmla="*/ 81 h 286"/>
              <a:gd name="T10" fmla="*/ 0 w 337"/>
              <a:gd name="T11" fmla="*/ 53 h 286"/>
              <a:gd name="T12" fmla="*/ 12 w 337"/>
              <a:gd name="T13" fmla="*/ 37 h 286"/>
              <a:gd name="T14" fmla="*/ 31 w 337"/>
              <a:gd name="T15" fmla="*/ 53 h 286"/>
              <a:gd name="T16" fmla="*/ 50 w 337"/>
              <a:gd name="T17" fmla="*/ 37 h 286"/>
              <a:gd name="T18" fmla="*/ 89 w 337"/>
              <a:gd name="T19" fmla="*/ 27 h 286"/>
              <a:gd name="T20" fmla="*/ 120 w 337"/>
              <a:gd name="T21" fmla="*/ 0 h 286"/>
              <a:gd name="T22" fmla="*/ 309 w 337"/>
              <a:gd name="T23" fmla="*/ 10 h 286"/>
              <a:gd name="T24" fmla="*/ 336 w 337"/>
              <a:gd name="T25" fmla="*/ 10 h 286"/>
              <a:gd name="T26" fmla="*/ 309 w 337"/>
              <a:gd name="T27" fmla="*/ 64 h 286"/>
              <a:gd name="T28" fmla="*/ 309 w 337"/>
              <a:gd name="T29" fmla="*/ 162 h 286"/>
              <a:gd name="T30" fmla="*/ 290 w 337"/>
              <a:gd name="T31" fmla="*/ 204 h 286"/>
              <a:gd name="T32" fmla="*/ 278 w 337"/>
              <a:gd name="T33" fmla="*/ 221 h 28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337"/>
              <a:gd name="T52" fmla="*/ 0 h 286"/>
              <a:gd name="T53" fmla="*/ 337 w 337"/>
              <a:gd name="T54" fmla="*/ 286 h 28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337" h="286">
                <a:moveTo>
                  <a:pt x="278" y="221"/>
                </a:moveTo>
                <a:lnTo>
                  <a:pt x="278" y="248"/>
                </a:lnTo>
                <a:lnTo>
                  <a:pt x="240" y="285"/>
                </a:lnTo>
                <a:lnTo>
                  <a:pt x="31" y="188"/>
                </a:lnTo>
                <a:lnTo>
                  <a:pt x="42" y="81"/>
                </a:lnTo>
                <a:lnTo>
                  <a:pt x="0" y="53"/>
                </a:lnTo>
                <a:lnTo>
                  <a:pt x="12" y="37"/>
                </a:lnTo>
                <a:lnTo>
                  <a:pt x="31" y="53"/>
                </a:lnTo>
                <a:lnTo>
                  <a:pt x="50" y="37"/>
                </a:lnTo>
                <a:lnTo>
                  <a:pt x="89" y="27"/>
                </a:lnTo>
                <a:lnTo>
                  <a:pt x="120" y="0"/>
                </a:lnTo>
                <a:lnTo>
                  <a:pt x="309" y="10"/>
                </a:lnTo>
                <a:lnTo>
                  <a:pt x="336" y="10"/>
                </a:lnTo>
                <a:lnTo>
                  <a:pt x="309" y="64"/>
                </a:lnTo>
                <a:lnTo>
                  <a:pt x="309" y="162"/>
                </a:lnTo>
                <a:lnTo>
                  <a:pt x="290" y="204"/>
                </a:lnTo>
                <a:lnTo>
                  <a:pt x="278" y="221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265" name="Spencer"/>
          <p:cNvSpPr>
            <a:spLocks/>
          </p:cNvSpPr>
          <p:nvPr/>
        </p:nvSpPr>
        <p:spPr bwMode="auto">
          <a:xfrm>
            <a:off x="6329363" y="2779713"/>
            <a:ext cx="425450" cy="309562"/>
          </a:xfrm>
          <a:custGeom>
            <a:avLst/>
            <a:gdLst>
              <a:gd name="T0" fmla="*/ 248 w 268"/>
              <a:gd name="T1" fmla="*/ 140 h 195"/>
              <a:gd name="T2" fmla="*/ 236 w 268"/>
              <a:gd name="T3" fmla="*/ 140 h 195"/>
              <a:gd name="T4" fmla="*/ 228 w 268"/>
              <a:gd name="T5" fmla="*/ 129 h 195"/>
              <a:gd name="T6" fmla="*/ 228 w 268"/>
              <a:gd name="T7" fmla="*/ 156 h 195"/>
              <a:gd name="T8" fmla="*/ 78 w 268"/>
              <a:gd name="T9" fmla="*/ 194 h 195"/>
              <a:gd name="T10" fmla="*/ 19 w 268"/>
              <a:gd name="T11" fmla="*/ 140 h 195"/>
              <a:gd name="T12" fmla="*/ 0 w 268"/>
              <a:gd name="T13" fmla="*/ 113 h 195"/>
              <a:gd name="T14" fmla="*/ 27 w 268"/>
              <a:gd name="T15" fmla="*/ 43 h 195"/>
              <a:gd name="T16" fmla="*/ 58 w 268"/>
              <a:gd name="T17" fmla="*/ 32 h 195"/>
              <a:gd name="T18" fmla="*/ 58 w 268"/>
              <a:gd name="T19" fmla="*/ 0 h 195"/>
              <a:gd name="T20" fmla="*/ 267 w 268"/>
              <a:gd name="T21" fmla="*/ 97 h 195"/>
              <a:gd name="T22" fmla="*/ 248 w 268"/>
              <a:gd name="T23" fmla="*/ 140 h 19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268"/>
              <a:gd name="T37" fmla="*/ 0 h 195"/>
              <a:gd name="T38" fmla="*/ 268 w 268"/>
              <a:gd name="T39" fmla="*/ 195 h 195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68" h="195">
                <a:moveTo>
                  <a:pt x="248" y="140"/>
                </a:moveTo>
                <a:lnTo>
                  <a:pt x="236" y="140"/>
                </a:lnTo>
                <a:lnTo>
                  <a:pt x="228" y="129"/>
                </a:lnTo>
                <a:lnTo>
                  <a:pt x="228" y="156"/>
                </a:lnTo>
                <a:lnTo>
                  <a:pt x="78" y="194"/>
                </a:lnTo>
                <a:lnTo>
                  <a:pt x="19" y="140"/>
                </a:lnTo>
                <a:lnTo>
                  <a:pt x="0" y="113"/>
                </a:lnTo>
                <a:lnTo>
                  <a:pt x="27" y="43"/>
                </a:lnTo>
                <a:lnTo>
                  <a:pt x="58" y="32"/>
                </a:lnTo>
                <a:lnTo>
                  <a:pt x="58" y="0"/>
                </a:lnTo>
                <a:lnTo>
                  <a:pt x="267" y="97"/>
                </a:lnTo>
                <a:lnTo>
                  <a:pt x="248" y="140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267" name="Taylor"/>
          <p:cNvSpPr>
            <a:spLocks/>
          </p:cNvSpPr>
          <p:nvPr/>
        </p:nvSpPr>
        <p:spPr bwMode="auto">
          <a:xfrm>
            <a:off x="6249989" y="3746500"/>
            <a:ext cx="534987" cy="420688"/>
          </a:xfrm>
          <a:custGeom>
            <a:avLst/>
            <a:gdLst>
              <a:gd name="T0" fmla="*/ 267 w 337"/>
              <a:gd name="T1" fmla="*/ 167 h 265"/>
              <a:gd name="T2" fmla="*/ 255 w 337"/>
              <a:gd name="T3" fmla="*/ 194 h 265"/>
              <a:gd name="T4" fmla="*/ 209 w 337"/>
              <a:gd name="T5" fmla="*/ 194 h 265"/>
              <a:gd name="T6" fmla="*/ 189 w 337"/>
              <a:gd name="T7" fmla="*/ 221 h 265"/>
              <a:gd name="T8" fmla="*/ 178 w 337"/>
              <a:gd name="T9" fmla="*/ 237 h 265"/>
              <a:gd name="T10" fmla="*/ 147 w 337"/>
              <a:gd name="T11" fmla="*/ 264 h 265"/>
              <a:gd name="T12" fmla="*/ 139 w 337"/>
              <a:gd name="T13" fmla="*/ 237 h 265"/>
              <a:gd name="T14" fmla="*/ 108 w 337"/>
              <a:gd name="T15" fmla="*/ 237 h 265"/>
              <a:gd name="T16" fmla="*/ 127 w 337"/>
              <a:gd name="T17" fmla="*/ 221 h 265"/>
              <a:gd name="T18" fmla="*/ 69 w 337"/>
              <a:gd name="T19" fmla="*/ 113 h 265"/>
              <a:gd name="T20" fmla="*/ 0 w 337"/>
              <a:gd name="T21" fmla="*/ 43 h 265"/>
              <a:gd name="T22" fmla="*/ 0 w 337"/>
              <a:gd name="T23" fmla="*/ 16 h 265"/>
              <a:gd name="T24" fmla="*/ 39 w 337"/>
              <a:gd name="T25" fmla="*/ 27 h 265"/>
              <a:gd name="T26" fmla="*/ 50 w 337"/>
              <a:gd name="T27" fmla="*/ 0 h 265"/>
              <a:gd name="T28" fmla="*/ 77 w 337"/>
              <a:gd name="T29" fmla="*/ 16 h 265"/>
              <a:gd name="T30" fmla="*/ 100 w 337"/>
              <a:gd name="T31" fmla="*/ 0 h 265"/>
              <a:gd name="T32" fmla="*/ 127 w 337"/>
              <a:gd name="T33" fmla="*/ 16 h 265"/>
              <a:gd name="T34" fmla="*/ 158 w 337"/>
              <a:gd name="T35" fmla="*/ 16 h 265"/>
              <a:gd name="T36" fmla="*/ 209 w 337"/>
              <a:gd name="T37" fmla="*/ 54 h 265"/>
              <a:gd name="T38" fmla="*/ 267 w 337"/>
              <a:gd name="T39" fmla="*/ 16 h 265"/>
              <a:gd name="T40" fmla="*/ 286 w 337"/>
              <a:gd name="T41" fmla="*/ 27 h 265"/>
              <a:gd name="T42" fmla="*/ 306 w 337"/>
              <a:gd name="T43" fmla="*/ 27 h 265"/>
              <a:gd name="T44" fmla="*/ 336 w 337"/>
              <a:gd name="T45" fmla="*/ 54 h 265"/>
              <a:gd name="T46" fmla="*/ 298 w 337"/>
              <a:gd name="T47" fmla="*/ 81 h 265"/>
              <a:gd name="T48" fmla="*/ 278 w 337"/>
              <a:gd name="T49" fmla="*/ 151 h 265"/>
              <a:gd name="T50" fmla="*/ 267 w 337"/>
              <a:gd name="T51" fmla="*/ 167 h 265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337"/>
              <a:gd name="T79" fmla="*/ 0 h 265"/>
              <a:gd name="T80" fmla="*/ 337 w 337"/>
              <a:gd name="T81" fmla="*/ 265 h 265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337" h="265">
                <a:moveTo>
                  <a:pt x="267" y="167"/>
                </a:moveTo>
                <a:lnTo>
                  <a:pt x="255" y="194"/>
                </a:lnTo>
                <a:lnTo>
                  <a:pt x="209" y="194"/>
                </a:lnTo>
                <a:lnTo>
                  <a:pt x="189" y="221"/>
                </a:lnTo>
                <a:lnTo>
                  <a:pt x="178" y="237"/>
                </a:lnTo>
                <a:lnTo>
                  <a:pt x="147" y="264"/>
                </a:lnTo>
                <a:lnTo>
                  <a:pt x="139" y="237"/>
                </a:lnTo>
                <a:lnTo>
                  <a:pt x="108" y="237"/>
                </a:lnTo>
                <a:lnTo>
                  <a:pt x="127" y="221"/>
                </a:lnTo>
                <a:lnTo>
                  <a:pt x="69" y="113"/>
                </a:lnTo>
                <a:lnTo>
                  <a:pt x="0" y="43"/>
                </a:lnTo>
                <a:lnTo>
                  <a:pt x="0" y="16"/>
                </a:lnTo>
                <a:lnTo>
                  <a:pt x="39" y="27"/>
                </a:lnTo>
                <a:lnTo>
                  <a:pt x="50" y="0"/>
                </a:lnTo>
                <a:lnTo>
                  <a:pt x="77" y="16"/>
                </a:lnTo>
                <a:lnTo>
                  <a:pt x="100" y="0"/>
                </a:lnTo>
                <a:lnTo>
                  <a:pt x="127" y="16"/>
                </a:lnTo>
                <a:lnTo>
                  <a:pt x="158" y="16"/>
                </a:lnTo>
                <a:lnTo>
                  <a:pt x="209" y="54"/>
                </a:lnTo>
                <a:lnTo>
                  <a:pt x="267" y="16"/>
                </a:lnTo>
                <a:lnTo>
                  <a:pt x="286" y="27"/>
                </a:lnTo>
                <a:lnTo>
                  <a:pt x="306" y="27"/>
                </a:lnTo>
                <a:lnTo>
                  <a:pt x="336" y="54"/>
                </a:lnTo>
                <a:lnTo>
                  <a:pt x="298" y="81"/>
                </a:lnTo>
                <a:lnTo>
                  <a:pt x="278" y="151"/>
                </a:lnTo>
                <a:lnTo>
                  <a:pt x="267" y="167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269" name="Todd"/>
          <p:cNvSpPr>
            <a:spLocks/>
          </p:cNvSpPr>
          <p:nvPr/>
        </p:nvSpPr>
        <p:spPr bwMode="auto">
          <a:xfrm>
            <a:off x="4414839" y="4337051"/>
            <a:ext cx="295275" cy="633413"/>
          </a:xfrm>
          <a:custGeom>
            <a:avLst/>
            <a:gdLst>
              <a:gd name="T0" fmla="*/ 0 w 186"/>
              <a:gd name="T1" fmla="*/ 398 h 399"/>
              <a:gd name="T2" fmla="*/ 58 w 186"/>
              <a:gd name="T3" fmla="*/ 0 h 399"/>
              <a:gd name="T4" fmla="*/ 58 w 186"/>
              <a:gd name="T5" fmla="*/ 27 h 399"/>
              <a:gd name="T6" fmla="*/ 147 w 186"/>
              <a:gd name="T7" fmla="*/ 27 h 399"/>
              <a:gd name="T8" fmla="*/ 185 w 186"/>
              <a:gd name="T9" fmla="*/ 15 h 399"/>
              <a:gd name="T10" fmla="*/ 177 w 186"/>
              <a:gd name="T11" fmla="*/ 398 h 399"/>
              <a:gd name="T12" fmla="*/ 0 w 186"/>
              <a:gd name="T13" fmla="*/ 398 h 39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86"/>
              <a:gd name="T22" fmla="*/ 0 h 399"/>
              <a:gd name="T23" fmla="*/ 186 w 186"/>
              <a:gd name="T24" fmla="*/ 399 h 399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86" h="399">
                <a:moveTo>
                  <a:pt x="0" y="398"/>
                </a:moveTo>
                <a:lnTo>
                  <a:pt x="58" y="0"/>
                </a:lnTo>
                <a:lnTo>
                  <a:pt x="58" y="27"/>
                </a:lnTo>
                <a:lnTo>
                  <a:pt x="147" y="27"/>
                </a:lnTo>
                <a:lnTo>
                  <a:pt x="185" y="15"/>
                </a:lnTo>
                <a:lnTo>
                  <a:pt x="177" y="398"/>
                </a:lnTo>
                <a:lnTo>
                  <a:pt x="0" y="398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271" name="Trigg"/>
          <p:cNvSpPr>
            <a:spLocks/>
          </p:cNvSpPr>
          <p:nvPr/>
        </p:nvSpPr>
        <p:spPr bwMode="auto">
          <a:xfrm>
            <a:off x="3565526" y="4448175"/>
            <a:ext cx="517525" cy="522288"/>
          </a:xfrm>
          <a:custGeom>
            <a:avLst/>
            <a:gdLst>
              <a:gd name="T0" fmla="*/ 198 w 326"/>
              <a:gd name="T1" fmla="*/ 328 h 329"/>
              <a:gd name="T2" fmla="*/ 198 w 326"/>
              <a:gd name="T3" fmla="*/ 301 h 329"/>
              <a:gd name="T4" fmla="*/ 50 w 326"/>
              <a:gd name="T5" fmla="*/ 301 h 329"/>
              <a:gd name="T6" fmla="*/ 19 w 326"/>
              <a:gd name="T7" fmla="*/ 231 h 329"/>
              <a:gd name="T8" fmla="*/ 0 w 326"/>
              <a:gd name="T9" fmla="*/ 124 h 329"/>
              <a:gd name="T10" fmla="*/ 96 w 326"/>
              <a:gd name="T11" fmla="*/ 80 h 329"/>
              <a:gd name="T12" fmla="*/ 178 w 326"/>
              <a:gd name="T13" fmla="*/ 27 h 329"/>
              <a:gd name="T14" fmla="*/ 198 w 326"/>
              <a:gd name="T15" fmla="*/ 43 h 329"/>
              <a:gd name="T16" fmla="*/ 255 w 326"/>
              <a:gd name="T17" fmla="*/ 27 h 329"/>
              <a:gd name="T18" fmla="*/ 275 w 326"/>
              <a:gd name="T19" fmla="*/ 0 h 329"/>
              <a:gd name="T20" fmla="*/ 325 w 326"/>
              <a:gd name="T21" fmla="*/ 27 h 329"/>
              <a:gd name="T22" fmla="*/ 298 w 326"/>
              <a:gd name="T23" fmla="*/ 328 h 329"/>
              <a:gd name="T24" fmla="*/ 198 w 326"/>
              <a:gd name="T25" fmla="*/ 328 h 329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326"/>
              <a:gd name="T40" fmla="*/ 0 h 329"/>
              <a:gd name="T41" fmla="*/ 326 w 326"/>
              <a:gd name="T42" fmla="*/ 329 h 329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326" h="329">
                <a:moveTo>
                  <a:pt x="198" y="328"/>
                </a:moveTo>
                <a:lnTo>
                  <a:pt x="198" y="301"/>
                </a:lnTo>
                <a:lnTo>
                  <a:pt x="50" y="301"/>
                </a:lnTo>
                <a:lnTo>
                  <a:pt x="19" y="231"/>
                </a:lnTo>
                <a:lnTo>
                  <a:pt x="0" y="124"/>
                </a:lnTo>
                <a:lnTo>
                  <a:pt x="96" y="80"/>
                </a:lnTo>
                <a:lnTo>
                  <a:pt x="178" y="27"/>
                </a:lnTo>
                <a:lnTo>
                  <a:pt x="198" y="43"/>
                </a:lnTo>
                <a:lnTo>
                  <a:pt x="255" y="27"/>
                </a:lnTo>
                <a:lnTo>
                  <a:pt x="275" y="0"/>
                </a:lnTo>
                <a:lnTo>
                  <a:pt x="325" y="27"/>
                </a:lnTo>
                <a:lnTo>
                  <a:pt x="298" y="328"/>
                </a:lnTo>
                <a:lnTo>
                  <a:pt x="198" y="328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273" name="Trimble"/>
          <p:cNvSpPr>
            <a:spLocks/>
          </p:cNvSpPr>
          <p:nvPr/>
        </p:nvSpPr>
        <p:spPr bwMode="auto">
          <a:xfrm>
            <a:off x="6391276" y="1908175"/>
            <a:ext cx="301625" cy="350838"/>
          </a:xfrm>
          <a:custGeom>
            <a:avLst/>
            <a:gdLst>
              <a:gd name="T0" fmla="*/ 19 w 190"/>
              <a:gd name="T1" fmla="*/ 167 h 221"/>
              <a:gd name="T2" fmla="*/ 0 w 190"/>
              <a:gd name="T3" fmla="*/ 27 h 221"/>
              <a:gd name="T4" fmla="*/ 19 w 190"/>
              <a:gd name="T5" fmla="*/ 0 h 221"/>
              <a:gd name="T6" fmla="*/ 77 w 190"/>
              <a:gd name="T7" fmla="*/ 0 h 221"/>
              <a:gd name="T8" fmla="*/ 139 w 190"/>
              <a:gd name="T9" fmla="*/ 113 h 221"/>
              <a:gd name="T10" fmla="*/ 159 w 190"/>
              <a:gd name="T11" fmla="*/ 140 h 221"/>
              <a:gd name="T12" fmla="*/ 189 w 190"/>
              <a:gd name="T13" fmla="*/ 140 h 221"/>
              <a:gd name="T14" fmla="*/ 120 w 190"/>
              <a:gd name="T15" fmla="*/ 220 h 221"/>
              <a:gd name="T16" fmla="*/ 89 w 190"/>
              <a:gd name="T17" fmla="*/ 220 h 221"/>
              <a:gd name="T18" fmla="*/ 39 w 190"/>
              <a:gd name="T19" fmla="*/ 205 h 221"/>
              <a:gd name="T20" fmla="*/ 12 w 190"/>
              <a:gd name="T21" fmla="*/ 194 h 221"/>
              <a:gd name="T22" fmla="*/ 19 w 190"/>
              <a:gd name="T23" fmla="*/ 167 h 22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90"/>
              <a:gd name="T37" fmla="*/ 0 h 221"/>
              <a:gd name="T38" fmla="*/ 190 w 190"/>
              <a:gd name="T39" fmla="*/ 221 h 221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90" h="221">
                <a:moveTo>
                  <a:pt x="19" y="167"/>
                </a:moveTo>
                <a:lnTo>
                  <a:pt x="0" y="27"/>
                </a:lnTo>
                <a:lnTo>
                  <a:pt x="19" y="0"/>
                </a:lnTo>
                <a:lnTo>
                  <a:pt x="77" y="0"/>
                </a:lnTo>
                <a:lnTo>
                  <a:pt x="139" y="113"/>
                </a:lnTo>
                <a:lnTo>
                  <a:pt x="159" y="140"/>
                </a:lnTo>
                <a:lnTo>
                  <a:pt x="189" y="140"/>
                </a:lnTo>
                <a:lnTo>
                  <a:pt x="120" y="220"/>
                </a:lnTo>
                <a:lnTo>
                  <a:pt x="89" y="220"/>
                </a:lnTo>
                <a:lnTo>
                  <a:pt x="39" y="205"/>
                </a:lnTo>
                <a:lnTo>
                  <a:pt x="12" y="194"/>
                </a:lnTo>
                <a:lnTo>
                  <a:pt x="19" y="167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275" name="Union"/>
          <p:cNvSpPr>
            <a:spLocks/>
          </p:cNvSpPr>
          <p:nvPr/>
        </p:nvSpPr>
        <p:spPr bwMode="auto">
          <a:xfrm>
            <a:off x="3565525" y="3130551"/>
            <a:ext cx="438150" cy="617537"/>
          </a:xfrm>
          <a:custGeom>
            <a:avLst/>
            <a:gdLst>
              <a:gd name="T0" fmla="*/ 8 w 276"/>
              <a:gd name="T1" fmla="*/ 306 h 389"/>
              <a:gd name="T2" fmla="*/ 0 w 276"/>
              <a:gd name="T3" fmla="*/ 221 h 389"/>
              <a:gd name="T4" fmla="*/ 19 w 276"/>
              <a:gd name="T5" fmla="*/ 183 h 389"/>
              <a:gd name="T6" fmla="*/ 58 w 276"/>
              <a:gd name="T7" fmla="*/ 140 h 389"/>
              <a:gd name="T8" fmla="*/ 77 w 276"/>
              <a:gd name="T9" fmla="*/ 97 h 389"/>
              <a:gd name="T10" fmla="*/ 96 w 276"/>
              <a:gd name="T11" fmla="*/ 97 h 389"/>
              <a:gd name="T12" fmla="*/ 128 w 276"/>
              <a:gd name="T13" fmla="*/ 113 h 389"/>
              <a:gd name="T14" fmla="*/ 159 w 276"/>
              <a:gd name="T15" fmla="*/ 86 h 389"/>
              <a:gd name="T16" fmla="*/ 159 w 276"/>
              <a:gd name="T17" fmla="*/ 59 h 389"/>
              <a:gd name="T18" fmla="*/ 140 w 276"/>
              <a:gd name="T19" fmla="*/ 32 h 389"/>
              <a:gd name="T20" fmla="*/ 147 w 276"/>
              <a:gd name="T21" fmla="*/ 0 h 389"/>
              <a:gd name="T22" fmla="*/ 217 w 276"/>
              <a:gd name="T23" fmla="*/ 123 h 389"/>
              <a:gd name="T24" fmla="*/ 236 w 276"/>
              <a:gd name="T25" fmla="*/ 113 h 389"/>
              <a:gd name="T26" fmla="*/ 236 w 276"/>
              <a:gd name="T27" fmla="*/ 140 h 389"/>
              <a:gd name="T28" fmla="*/ 247 w 276"/>
              <a:gd name="T29" fmla="*/ 123 h 389"/>
              <a:gd name="T30" fmla="*/ 255 w 276"/>
              <a:gd name="T31" fmla="*/ 123 h 389"/>
              <a:gd name="T32" fmla="*/ 275 w 276"/>
              <a:gd name="T33" fmla="*/ 248 h 389"/>
              <a:gd name="T34" fmla="*/ 140 w 276"/>
              <a:gd name="T35" fmla="*/ 388 h 389"/>
              <a:gd name="T36" fmla="*/ 120 w 276"/>
              <a:gd name="T37" fmla="*/ 388 h 389"/>
              <a:gd name="T38" fmla="*/ 96 w 276"/>
              <a:gd name="T39" fmla="*/ 360 h 389"/>
              <a:gd name="T40" fmla="*/ 96 w 276"/>
              <a:gd name="T41" fmla="*/ 334 h 389"/>
              <a:gd name="T42" fmla="*/ 77 w 276"/>
              <a:gd name="T43" fmla="*/ 360 h 389"/>
              <a:gd name="T44" fmla="*/ 58 w 276"/>
              <a:gd name="T45" fmla="*/ 360 h 389"/>
              <a:gd name="T46" fmla="*/ 8 w 276"/>
              <a:gd name="T47" fmla="*/ 306 h 389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276"/>
              <a:gd name="T73" fmla="*/ 0 h 389"/>
              <a:gd name="T74" fmla="*/ 276 w 276"/>
              <a:gd name="T75" fmla="*/ 389 h 389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276" h="389">
                <a:moveTo>
                  <a:pt x="8" y="306"/>
                </a:moveTo>
                <a:lnTo>
                  <a:pt x="0" y="221"/>
                </a:lnTo>
                <a:lnTo>
                  <a:pt x="19" y="183"/>
                </a:lnTo>
                <a:lnTo>
                  <a:pt x="58" y="140"/>
                </a:lnTo>
                <a:lnTo>
                  <a:pt x="77" y="97"/>
                </a:lnTo>
                <a:lnTo>
                  <a:pt x="96" y="97"/>
                </a:lnTo>
                <a:lnTo>
                  <a:pt x="128" y="113"/>
                </a:lnTo>
                <a:lnTo>
                  <a:pt x="159" y="86"/>
                </a:lnTo>
                <a:lnTo>
                  <a:pt x="159" y="59"/>
                </a:lnTo>
                <a:lnTo>
                  <a:pt x="140" y="32"/>
                </a:lnTo>
                <a:lnTo>
                  <a:pt x="147" y="0"/>
                </a:lnTo>
                <a:lnTo>
                  <a:pt x="217" y="123"/>
                </a:lnTo>
                <a:lnTo>
                  <a:pt x="236" y="113"/>
                </a:lnTo>
                <a:lnTo>
                  <a:pt x="236" y="140"/>
                </a:lnTo>
                <a:lnTo>
                  <a:pt x="247" y="123"/>
                </a:lnTo>
                <a:lnTo>
                  <a:pt x="255" y="123"/>
                </a:lnTo>
                <a:lnTo>
                  <a:pt x="275" y="248"/>
                </a:lnTo>
                <a:lnTo>
                  <a:pt x="140" y="388"/>
                </a:lnTo>
                <a:lnTo>
                  <a:pt x="120" y="388"/>
                </a:lnTo>
                <a:lnTo>
                  <a:pt x="96" y="360"/>
                </a:lnTo>
                <a:lnTo>
                  <a:pt x="96" y="334"/>
                </a:lnTo>
                <a:lnTo>
                  <a:pt x="77" y="360"/>
                </a:lnTo>
                <a:lnTo>
                  <a:pt x="58" y="360"/>
                </a:lnTo>
                <a:lnTo>
                  <a:pt x="8" y="306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277" name="Warren"/>
          <p:cNvSpPr>
            <a:spLocks/>
          </p:cNvSpPr>
          <p:nvPr/>
        </p:nvSpPr>
        <p:spPr bwMode="auto">
          <a:xfrm>
            <a:off x="5102575" y="4182730"/>
            <a:ext cx="596900" cy="590550"/>
          </a:xfrm>
          <a:custGeom>
            <a:avLst/>
            <a:gdLst>
              <a:gd name="T0" fmla="*/ 317 w 376"/>
              <a:gd name="T1" fmla="*/ 237 h 372"/>
              <a:gd name="T2" fmla="*/ 317 w 376"/>
              <a:gd name="T3" fmla="*/ 221 h 372"/>
              <a:gd name="T4" fmla="*/ 309 w 376"/>
              <a:gd name="T5" fmla="*/ 247 h 372"/>
              <a:gd name="T6" fmla="*/ 297 w 376"/>
              <a:gd name="T7" fmla="*/ 247 h 372"/>
              <a:gd name="T8" fmla="*/ 278 w 376"/>
              <a:gd name="T9" fmla="*/ 264 h 372"/>
              <a:gd name="T10" fmla="*/ 278 w 376"/>
              <a:gd name="T11" fmla="*/ 275 h 372"/>
              <a:gd name="T12" fmla="*/ 177 w 376"/>
              <a:gd name="T13" fmla="*/ 371 h 372"/>
              <a:gd name="T14" fmla="*/ 177 w 376"/>
              <a:gd name="T15" fmla="*/ 345 h 372"/>
              <a:gd name="T16" fmla="*/ 61 w 376"/>
              <a:gd name="T17" fmla="*/ 317 h 372"/>
              <a:gd name="T18" fmla="*/ 42 w 376"/>
              <a:gd name="T19" fmla="*/ 275 h 372"/>
              <a:gd name="T20" fmla="*/ 0 w 376"/>
              <a:gd name="T21" fmla="*/ 167 h 372"/>
              <a:gd name="T22" fmla="*/ 42 w 376"/>
              <a:gd name="T23" fmla="*/ 26 h 372"/>
              <a:gd name="T24" fmla="*/ 42 w 376"/>
              <a:gd name="T25" fmla="*/ 0 h 372"/>
              <a:gd name="T26" fmla="*/ 80 w 376"/>
              <a:gd name="T27" fmla="*/ 0 h 372"/>
              <a:gd name="T28" fmla="*/ 88 w 376"/>
              <a:gd name="T29" fmla="*/ 0 h 372"/>
              <a:gd name="T30" fmla="*/ 119 w 376"/>
              <a:gd name="T31" fmla="*/ 0 h 372"/>
              <a:gd name="T32" fmla="*/ 151 w 376"/>
              <a:gd name="T33" fmla="*/ 26 h 372"/>
              <a:gd name="T34" fmla="*/ 158 w 376"/>
              <a:gd name="T35" fmla="*/ 16 h 372"/>
              <a:gd name="T36" fmla="*/ 177 w 376"/>
              <a:gd name="T37" fmla="*/ 26 h 372"/>
              <a:gd name="T38" fmla="*/ 189 w 376"/>
              <a:gd name="T39" fmla="*/ 16 h 372"/>
              <a:gd name="T40" fmla="*/ 258 w 376"/>
              <a:gd name="T41" fmla="*/ 86 h 372"/>
              <a:gd name="T42" fmla="*/ 309 w 376"/>
              <a:gd name="T43" fmla="*/ 70 h 372"/>
              <a:gd name="T44" fmla="*/ 317 w 376"/>
              <a:gd name="T45" fmla="*/ 97 h 372"/>
              <a:gd name="T46" fmla="*/ 375 w 376"/>
              <a:gd name="T47" fmla="*/ 112 h 372"/>
              <a:gd name="T48" fmla="*/ 336 w 376"/>
              <a:gd name="T49" fmla="*/ 221 h 372"/>
              <a:gd name="T50" fmla="*/ 317 w 376"/>
              <a:gd name="T51" fmla="*/ 237 h 372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376"/>
              <a:gd name="T79" fmla="*/ 0 h 372"/>
              <a:gd name="T80" fmla="*/ 376 w 376"/>
              <a:gd name="T81" fmla="*/ 372 h 372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376" h="372">
                <a:moveTo>
                  <a:pt x="317" y="237"/>
                </a:moveTo>
                <a:lnTo>
                  <a:pt x="317" y="221"/>
                </a:lnTo>
                <a:lnTo>
                  <a:pt x="309" y="247"/>
                </a:lnTo>
                <a:lnTo>
                  <a:pt x="297" y="247"/>
                </a:lnTo>
                <a:lnTo>
                  <a:pt x="278" y="264"/>
                </a:lnTo>
                <a:lnTo>
                  <a:pt x="278" y="275"/>
                </a:lnTo>
                <a:lnTo>
                  <a:pt x="177" y="371"/>
                </a:lnTo>
                <a:lnTo>
                  <a:pt x="177" y="345"/>
                </a:lnTo>
                <a:lnTo>
                  <a:pt x="61" y="317"/>
                </a:lnTo>
                <a:lnTo>
                  <a:pt x="42" y="275"/>
                </a:lnTo>
                <a:lnTo>
                  <a:pt x="0" y="167"/>
                </a:lnTo>
                <a:lnTo>
                  <a:pt x="42" y="26"/>
                </a:lnTo>
                <a:lnTo>
                  <a:pt x="42" y="0"/>
                </a:lnTo>
                <a:lnTo>
                  <a:pt x="80" y="0"/>
                </a:lnTo>
                <a:lnTo>
                  <a:pt x="88" y="0"/>
                </a:lnTo>
                <a:lnTo>
                  <a:pt x="119" y="0"/>
                </a:lnTo>
                <a:lnTo>
                  <a:pt x="151" y="26"/>
                </a:lnTo>
                <a:lnTo>
                  <a:pt x="158" y="16"/>
                </a:lnTo>
                <a:lnTo>
                  <a:pt x="177" y="26"/>
                </a:lnTo>
                <a:lnTo>
                  <a:pt x="189" y="16"/>
                </a:lnTo>
                <a:lnTo>
                  <a:pt x="258" y="86"/>
                </a:lnTo>
                <a:lnTo>
                  <a:pt x="309" y="70"/>
                </a:lnTo>
                <a:lnTo>
                  <a:pt x="317" y="97"/>
                </a:lnTo>
                <a:lnTo>
                  <a:pt x="375" y="112"/>
                </a:lnTo>
                <a:lnTo>
                  <a:pt x="336" y="221"/>
                </a:lnTo>
                <a:lnTo>
                  <a:pt x="317" y="237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525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279" name="Washington"/>
          <p:cNvSpPr>
            <a:spLocks/>
          </p:cNvSpPr>
          <p:nvPr/>
        </p:nvSpPr>
        <p:spPr bwMode="auto">
          <a:xfrm>
            <a:off x="6440488" y="3113088"/>
            <a:ext cx="425450" cy="412750"/>
          </a:xfrm>
          <a:custGeom>
            <a:avLst/>
            <a:gdLst>
              <a:gd name="T0" fmla="*/ 186 w 268"/>
              <a:gd name="T1" fmla="*/ 0 h 260"/>
              <a:gd name="T2" fmla="*/ 205 w 268"/>
              <a:gd name="T3" fmla="*/ 28 h 260"/>
              <a:gd name="T4" fmla="*/ 205 w 268"/>
              <a:gd name="T5" fmla="*/ 11 h 260"/>
              <a:gd name="T6" fmla="*/ 225 w 268"/>
              <a:gd name="T7" fmla="*/ 28 h 260"/>
              <a:gd name="T8" fmla="*/ 236 w 268"/>
              <a:gd name="T9" fmla="*/ 11 h 260"/>
              <a:gd name="T10" fmla="*/ 236 w 268"/>
              <a:gd name="T11" fmla="*/ 28 h 260"/>
              <a:gd name="T12" fmla="*/ 247 w 268"/>
              <a:gd name="T13" fmla="*/ 11 h 260"/>
              <a:gd name="T14" fmla="*/ 267 w 268"/>
              <a:gd name="T15" fmla="*/ 54 h 260"/>
              <a:gd name="T16" fmla="*/ 247 w 268"/>
              <a:gd name="T17" fmla="*/ 221 h 260"/>
              <a:gd name="T18" fmla="*/ 247 w 268"/>
              <a:gd name="T19" fmla="*/ 259 h 260"/>
              <a:gd name="T20" fmla="*/ 97 w 268"/>
              <a:gd name="T21" fmla="*/ 259 h 260"/>
              <a:gd name="T22" fmla="*/ 58 w 268"/>
              <a:gd name="T23" fmla="*/ 232 h 260"/>
              <a:gd name="T24" fmla="*/ 39 w 268"/>
              <a:gd name="T25" fmla="*/ 232 h 260"/>
              <a:gd name="T26" fmla="*/ 19 w 268"/>
              <a:gd name="T27" fmla="*/ 221 h 260"/>
              <a:gd name="T28" fmla="*/ 0 w 268"/>
              <a:gd name="T29" fmla="*/ 167 h 260"/>
              <a:gd name="T30" fmla="*/ 19 w 268"/>
              <a:gd name="T31" fmla="*/ 167 h 260"/>
              <a:gd name="T32" fmla="*/ 19 w 268"/>
              <a:gd name="T33" fmla="*/ 135 h 260"/>
              <a:gd name="T34" fmla="*/ 39 w 268"/>
              <a:gd name="T35" fmla="*/ 135 h 260"/>
              <a:gd name="T36" fmla="*/ 27 w 268"/>
              <a:gd name="T37" fmla="*/ 124 h 260"/>
              <a:gd name="T38" fmla="*/ 70 w 268"/>
              <a:gd name="T39" fmla="*/ 108 h 260"/>
              <a:gd name="T40" fmla="*/ 58 w 268"/>
              <a:gd name="T41" fmla="*/ 97 h 260"/>
              <a:gd name="T42" fmla="*/ 89 w 268"/>
              <a:gd name="T43" fmla="*/ 71 h 260"/>
              <a:gd name="T44" fmla="*/ 108 w 268"/>
              <a:gd name="T45" fmla="*/ 71 h 260"/>
              <a:gd name="T46" fmla="*/ 97 w 268"/>
              <a:gd name="T47" fmla="*/ 43 h 260"/>
              <a:gd name="T48" fmla="*/ 108 w 268"/>
              <a:gd name="T49" fmla="*/ 43 h 260"/>
              <a:gd name="T50" fmla="*/ 116 w 268"/>
              <a:gd name="T51" fmla="*/ 54 h 260"/>
              <a:gd name="T52" fmla="*/ 128 w 268"/>
              <a:gd name="T53" fmla="*/ 43 h 260"/>
              <a:gd name="T54" fmla="*/ 128 w 268"/>
              <a:gd name="T55" fmla="*/ 71 h 260"/>
              <a:gd name="T56" fmla="*/ 136 w 268"/>
              <a:gd name="T57" fmla="*/ 11 h 260"/>
              <a:gd name="T58" fmla="*/ 136 w 268"/>
              <a:gd name="T59" fmla="*/ 28 h 260"/>
              <a:gd name="T60" fmla="*/ 166 w 268"/>
              <a:gd name="T61" fmla="*/ 28 h 260"/>
              <a:gd name="T62" fmla="*/ 166 w 268"/>
              <a:gd name="T63" fmla="*/ 11 h 260"/>
              <a:gd name="T64" fmla="*/ 186 w 268"/>
              <a:gd name="T65" fmla="*/ 0 h 260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268"/>
              <a:gd name="T100" fmla="*/ 0 h 260"/>
              <a:gd name="T101" fmla="*/ 268 w 268"/>
              <a:gd name="T102" fmla="*/ 260 h 260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268" h="260">
                <a:moveTo>
                  <a:pt x="186" y="0"/>
                </a:moveTo>
                <a:lnTo>
                  <a:pt x="205" y="28"/>
                </a:lnTo>
                <a:lnTo>
                  <a:pt x="205" y="11"/>
                </a:lnTo>
                <a:lnTo>
                  <a:pt x="225" y="28"/>
                </a:lnTo>
                <a:lnTo>
                  <a:pt x="236" y="11"/>
                </a:lnTo>
                <a:lnTo>
                  <a:pt x="236" y="28"/>
                </a:lnTo>
                <a:lnTo>
                  <a:pt x="247" y="11"/>
                </a:lnTo>
                <a:lnTo>
                  <a:pt x="267" y="54"/>
                </a:lnTo>
                <a:lnTo>
                  <a:pt x="247" y="221"/>
                </a:lnTo>
                <a:lnTo>
                  <a:pt x="247" y="259"/>
                </a:lnTo>
                <a:lnTo>
                  <a:pt x="97" y="259"/>
                </a:lnTo>
                <a:lnTo>
                  <a:pt x="58" y="232"/>
                </a:lnTo>
                <a:lnTo>
                  <a:pt x="39" y="232"/>
                </a:lnTo>
                <a:lnTo>
                  <a:pt x="19" y="221"/>
                </a:lnTo>
                <a:lnTo>
                  <a:pt x="0" y="167"/>
                </a:lnTo>
                <a:lnTo>
                  <a:pt x="19" y="167"/>
                </a:lnTo>
                <a:lnTo>
                  <a:pt x="19" y="135"/>
                </a:lnTo>
                <a:lnTo>
                  <a:pt x="39" y="135"/>
                </a:lnTo>
                <a:lnTo>
                  <a:pt x="27" y="124"/>
                </a:lnTo>
                <a:lnTo>
                  <a:pt x="70" y="108"/>
                </a:lnTo>
                <a:lnTo>
                  <a:pt x="58" y="97"/>
                </a:lnTo>
                <a:lnTo>
                  <a:pt x="89" y="71"/>
                </a:lnTo>
                <a:lnTo>
                  <a:pt x="108" y="71"/>
                </a:lnTo>
                <a:lnTo>
                  <a:pt x="97" y="43"/>
                </a:lnTo>
                <a:lnTo>
                  <a:pt x="108" y="43"/>
                </a:lnTo>
                <a:lnTo>
                  <a:pt x="116" y="54"/>
                </a:lnTo>
                <a:lnTo>
                  <a:pt x="128" y="43"/>
                </a:lnTo>
                <a:lnTo>
                  <a:pt x="128" y="71"/>
                </a:lnTo>
                <a:lnTo>
                  <a:pt x="136" y="11"/>
                </a:lnTo>
                <a:lnTo>
                  <a:pt x="136" y="28"/>
                </a:lnTo>
                <a:lnTo>
                  <a:pt x="166" y="28"/>
                </a:lnTo>
                <a:lnTo>
                  <a:pt x="166" y="11"/>
                </a:lnTo>
                <a:lnTo>
                  <a:pt x="186" y="0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281" name="Wayne"/>
          <p:cNvSpPr>
            <a:spLocks/>
          </p:cNvSpPr>
          <p:nvPr/>
        </p:nvSpPr>
        <p:spPr bwMode="auto">
          <a:xfrm>
            <a:off x="6796089" y="4448176"/>
            <a:ext cx="504825" cy="574675"/>
          </a:xfrm>
          <a:custGeom>
            <a:avLst/>
            <a:gdLst>
              <a:gd name="T0" fmla="*/ 62 w 318"/>
              <a:gd name="T1" fmla="*/ 361 h 362"/>
              <a:gd name="T2" fmla="*/ 43 w 318"/>
              <a:gd name="T3" fmla="*/ 344 h 362"/>
              <a:gd name="T4" fmla="*/ 43 w 318"/>
              <a:gd name="T5" fmla="*/ 301 h 362"/>
              <a:gd name="T6" fmla="*/ 31 w 318"/>
              <a:gd name="T7" fmla="*/ 275 h 362"/>
              <a:gd name="T8" fmla="*/ 43 w 318"/>
              <a:gd name="T9" fmla="*/ 220 h 362"/>
              <a:gd name="T10" fmla="*/ 0 w 318"/>
              <a:gd name="T11" fmla="*/ 140 h 362"/>
              <a:gd name="T12" fmla="*/ 62 w 318"/>
              <a:gd name="T13" fmla="*/ 80 h 362"/>
              <a:gd name="T14" fmla="*/ 81 w 318"/>
              <a:gd name="T15" fmla="*/ 43 h 362"/>
              <a:gd name="T16" fmla="*/ 101 w 318"/>
              <a:gd name="T17" fmla="*/ 54 h 362"/>
              <a:gd name="T18" fmla="*/ 151 w 318"/>
              <a:gd name="T19" fmla="*/ 0 h 362"/>
              <a:gd name="T20" fmla="*/ 178 w 318"/>
              <a:gd name="T21" fmla="*/ 27 h 362"/>
              <a:gd name="T22" fmla="*/ 190 w 318"/>
              <a:gd name="T23" fmla="*/ 43 h 362"/>
              <a:gd name="T24" fmla="*/ 260 w 318"/>
              <a:gd name="T25" fmla="*/ 16 h 362"/>
              <a:gd name="T26" fmla="*/ 298 w 318"/>
              <a:gd name="T27" fmla="*/ 108 h 362"/>
              <a:gd name="T28" fmla="*/ 317 w 318"/>
              <a:gd name="T29" fmla="*/ 97 h 362"/>
              <a:gd name="T30" fmla="*/ 317 w 318"/>
              <a:gd name="T31" fmla="*/ 124 h 362"/>
              <a:gd name="T32" fmla="*/ 317 w 318"/>
              <a:gd name="T33" fmla="*/ 178 h 362"/>
              <a:gd name="T34" fmla="*/ 298 w 318"/>
              <a:gd name="T35" fmla="*/ 178 h 362"/>
              <a:gd name="T36" fmla="*/ 290 w 318"/>
              <a:gd name="T37" fmla="*/ 194 h 362"/>
              <a:gd name="T38" fmla="*/ 279 w 318"/>
              <a:gd name="T39" fmla="*/ 220 h 362"/>
              <a:gd name="T40" fmla="*/ 260 w 318"/>
              <a:gd name="T41" fmla="*/ 220 h 362"/>
              <a:gd name="T42" fmla="*/ 260 w 318"/>
              <a:gd name="T43" fmla="*/ 248 h 362"/>
              <a:gd name="T44" fmla="*/ 190 w 318"/>
              <a:gd name="T45" fmla="*/ 361 h 362"/>
              <a:gd name="T46" fmla="*/ 62 w 318"/>
              <a:gd name="T47" fmla="*/ 361 h 362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318"/>
              <a:gd name="T73" fmla="*/ 0 h 362"/>
              <a:gd name="T74" fmla="*/ 318 w 318"/>
              <a:gd name="T75" fmla="*/ 362 h 362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318" h="362">
                <a:moveTo>
                  <a:pt x="62" y="361"/>
                </a:moveTo>
                <a:lnTo>
                  <a:pt x="43" y="344"/>
                </a:lnTo>
                <a:lnTo>
                  <a:pt x="43" y="301"/>
                </a:lnTo>
                <a:lnTo>
                  <a:pt x="31" y="275"/>
                </a:lnTo>
                <a:lnTo>
                  <a:pt x="43" y="220"/>
                </a:lnTo>
                <a:lnTo>
                  <a:pt x="0" y="140"/>
                </a:lnTo>
                <a:lnTo>
                  <a:pt x="62" y="80"/>
                </a:lnTo>
                <a:lnTo>
                  <a:pt x="81" y="43"/>
                </a:lnTo>
                <a:lnTo>
                  <a:pt x="101" y="54"/>
                </a:lnTo>
                <a:lnTo>
                  <a:pt x="151" y="0"/>
                </a:lnTo>
                <a:lnTo>
                  <a:pt x="178" y="27"/>
                </a:lnTo>
                <a:lnTo>
                  <a:pt x="190" y="43"/>
                </a:lnTo>
                <a:lnTo>
                  <a:pt x="260" y="16"/>
                </a:lnTo>
                <a:lnTo>
                  <a:pt x="298" y="108"/>
                </a:lnTo>
                <a:lnTo>
                  <a:pt x="317" y="97"/>
                </a:lnTo>
                <a:lnTo>
                  <a:pt x="317" y="124"/>
                </a:lnTo>
                <a:lnTo>
                  <a:pt x="317" y="178"/>
                </a:lnTo>
                <a:lnTo>
                  <a:pt x="298" y="178"/>
                </a:lnTo>
                <a:lnTo>
                  <a:pt x="290" y="194"/>
                </a:lnTo>
                <a:lnTo>
                  <a:pt x="279" y="220"/>
                </a:lnTo>
                <a:lnTo>
                  <a:pt x="260" y="220"/>
                </a:lnTo>
                <a:lnTo>
                  <a:pt x="260" y="248"/>
                </a:lnTo>
                <a:lnTo>
                  <a:pt x="190" y="361"/>
                </a:lnTo>
                <a:lnTo>
                  <a:pt x="62" y="361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283" name="Webster"/>
          <p:cNvSpPr>
            <a:spLocks/>
          </p:cNvSpPr>
          <p:nvPr/>
        </p:nvSpPr>
        <p:spPr bwMode="auto">
          <a:xfrm>
            <a:off x="3787775" y="3506789"/>
            <a:ext cx="596900" cy="420687"/>
          </a:xfrm>
          <a:custGeom>
            <a:avLst/>
            <a:gdLst>
              <a:gd name="T0" fmla="*/ 89 w 376"/>
              <a:gd name="T1" fmla="*/ 247 h 265"/>
              <a:gd name="T2" fmla="*/ 58 w 376"/>
              <a:gd name="T3" fmla="*/ 247 h 265"/>
              <a:gd name="T4" fmla="*/ 58 w 376"/>
              <a:gd name="T5" fmla="*/ 205 h 265"/>
              <a:gd name="T6" fmla="*/ 19 w 376"/>
              <a:gd name="T7" fmla="*/ 232 h 265"/>
              <a:gd name="T8" fmla="*/ 0 w 376"/>
              <a:gd name="T9" fmla="*/ 205 h 265"/>
              <a:gd name="T10" fmla="*/ 0 w 376"/>
              <a:gd name="T11" fmla="*/ 151 h 265"/>
              <a:gd name="T12" fmla="*/ 135 w 376"/>
              <a:gd name="T13" fmla="*/ 11 h 265"/>
              <a:gd name="T14" fmla="*/ 294 w 376"/>
              <a:gd name="T15" fmla="*/ 0 h 265"/>
              <a:gd name="T16" fmla="*/ 294 w 376"/>
              <a:gd name="T17" fmla="*/ 43 h 265"/>
              <a:gd name="T18" fmla="*/ 355 w 376"/>
              <a:gd name="T19" fmla="*/ 54 h 265"/>
              <a:gd name="T20" fmla="*/ 375 w 376"/>
              <a:gd name="T21" fmla="*/ 70 h 265"/>
              <a:gd name="T22" fmla="*/ 286 w 376"/>
              <a:gd name="T23" fmla="*/ 151 h 265"/>
              <a:gd name="T24" fmla="*/ 224 w 376"/>
              <a:gd name="T25" fmla="*/ 167 h 265"/>
              <a:gd name="T26" fmla="*/ 77 w 376"/>
              <a:gd name="T27" fmla="*/ 264 h 265"/>
              <a:gd name="T28" fmla="*/ 89 w 376"/>
              <a:gd name="T29" fmla="*/ 247 h 26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376"/>
              <a:gd name="T46" fmla="*/ 0 h 265"/>
              <a:gd name="T47" fmla="*/ 376 w 376"/>
              <a:gd name="T48" fmla="*/ 265 h 265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376" h="265">
                <a:moveTo>
                  <a:pt x="89" y="247"/>
                </a:moveTo>
                <a:lnTo>
                  <a:pt x="58" y="247"/>
                </a:lnTo>
                <a:lnTo>
                  <a:pt x="58" y="205"/>
                </a:lnTo>
                <a:lnTo>
                  <a:pt x="19" y="232"/>
                </a:lnTo>
                <a:lnTo>
                  <a:pt x="0" y="205"/>
                </a:lnTo>
                <a:lnTo>
                  <a:pt x="0" y="151"/>
                </a:lnTo>
                <a:lnTo>
                  <a:pt x="135" y="11"/>
                </a:lnTo>
                <a:lnTo>
                  <a:pt x="294" y="0"/>
                </a:lnTo>
                <a:lnTo>
                  <a:pt x="294" y="43"/>
                </a:lnTo>
                <a:lnTo>
                  <a:pt x="355" y="54"/>
                </a:lnTo>
                <a:lnTo>
                  <a:pt x="375" y="70"/>
                </a:lnTo>
                <a:lnTo>
                  <a:pt x="286" y="151"/>
                </a:lnTo>
                <a:lnTo>
                  <a:pt x="224" y="167"/>
                </a:lnTo>
                <a:lnTo>
                  <a:pt x="77" y="264"/>
                </a:lnTo>
                <a:lnTo>
                  <a:pt x="89" y="247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285" name="Whitley"/>
          <p:cNvSpPr>
            <a:spLocks/>
          </p:cNvSpPr>
          <p:nvPr/>
        </p:nvSpPr>
        <p:spPr bwMode="auto">
          <a:xfrm>
            <a:off x="7539038" y="4492625"/>
            <a:ext cx="500062" cy="573088"/>
          </a:xfrm>
          <a:custGeom>
            <a:avLst/>
            <a:gdLst>
              <a:gd name="T0" fmla="*/ 89 w 315"/>
              <a:gd name="T1" fmla="*/ 344 h 361"/>
              <a:gd name="T2" fmla="*/ 28 w 315"/>
              <a:gd name="T3" fmla="*/ 274 h 361"/>
              <a:gd name="T4" fmla="*/ 20 w 315"/>
              <a:gd name="T5" fmla="*/ 193 h 361"/>
              <a:gd name="T6" fmla="*/ 0 w 315"/>
              <a:gd name="T7" fmla="*/ 166 h 361"/>
              <a:gd name="T8" fmla="*/ 0 w 315"/>
              <a:gd name="T9" fmla="*/ 140 h 361"/>
              <a:gd name="T10" fmla="*/ 20 w 315"/>
              <a:gd name="T11" fmla="*/ 123 h 361"/>
              <a:gd name="T12" fmla="*/ 8 w 315"/>
              <a:gd name="T13" fmla="*/ 123 h 361"/>
              <a:gd name="T14" fmla="*/ 28 w 315"/>
              <a:gd name="T15" fmla="*/ 113 h 361"/>
              <a:gd name="T16" fmla="*/ 20 w 315"/>
              <a:gd name="T17" fmla="*/ 69 h 361"/>
              <a:gd name="T18" fmla="*/ 39 w 315"/>
              <a:gd name="T19" fmla="*/ 26 h 361"/>
              <a:gd name="T20" fmla="*/ 66 w 315"/>
              <a:gd name="T21" fmla="*/ 0 h 361"/>
              <a:gd name="T22" fmla="*/ 66 w 315"/>
              <a:gd name="T23" fmla="*/ 16 h 361"/>
              <a:gd name="T24" fmla="*/ 77 w 315"/>
              <a:gd name="T25" fmla="*/ 26 h 361"/>
              <a:gd name="T26" fmla="*/ 89 w 315"/>
              <a:gd name="T27" fmla="*/ 0 h 361"/>
              <a:gd name="T28" fmla="*/ 116 w 315"/>
              <a:gd name="T29" fmla="*/ 26 h 361"/>
              <a:gd name="T30" fmla="*/ 136 w 315"/>
              <a:gd name="T31" fmla="*/ 0 h 361"/>
              <a:gd name="T32" fmla="*/ 136 w 315"/>
              <a:gd name="T33" fmla="*/ 16 h 361"/>
              <a:gd name="T34" fmla="*/ 147 w 315"/>
              <a:gd name="T35" fmla="*/ 0 h 361"/>
              <a:gd name="T36" fmla="*/ 167 w 315"/>
              <a:gd name="T37" fmla="*/ 16 h 361"/>
              <a:gd name="T38" fmla="*/ 186 w 315"/>
              <a:gd name="T39" fmla="*/ 113 h 361"/>
              <a:gd name="T40" fmla="*/ 244 w 315"/>
              <a:gd name="T41" fmla="*/ 166 h 361"/>
              <a:gd name="T42" fmla="*/ 244 w 315"/>
              <a:gd name="T43" fmla="*/ 193 h 361"/>
              <a:gd name="T44" fmla="*/ 256 w 315"/>
              <a:gd name="T45" fmla="*/ 193 h 361"/>
              <a:gd name="T46" fmla="*/ 267 w 315"/>
              <a:gd name="T47" fmla="*/ 220 h 361"/>
              <a:gd name="T48" fmla="*/ 314 w 315"/>
              <a:gd name="T49" fmla="*/ 264 h 361"/>
              <a:gd name="T50" fmla="*/ 267 w 315"/>
              <a:gd name="T51" fmla="*/ 301 h 361"/>
              <a:gd name="T52" fmla="*/ 286 w 315"/>
              <a:gd name="T53" fmla="*/ 334 h 361"/>
              <a:gd name="T54" fmla="*/ 275 w 315"/>
              <a:gd name="T55" fmla="*/ 360 h 361"/>
              <a:gd name="T56" fmla="*/ 89 w 315"/>
              <a:gd name="T57" fmla="*/ 344 h 361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w 315"/>
              <a:gd name="T88" fmla="*/ 0 h 361"/>
              <a:gd name="T89" fmla="*/ 315 w 315"/>
              <a:gd name="T90" fmla="*/ 361 h 361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T87" t="T88" r="T89" b="T90"/>
            <a:pathLst>
              <a:path w="315" h="361">
                <a:moveTo>
                  <a:pt x="89" y="344"/>
                </a:moveTo>
                <a:lnTo>
                  <a:pt x="28" y="274"/>
                </a:lnTo>
                <a:lnTo>
                  <a:pt x="20" y="193"/>
                </a:lnTo>
                <a:lnTo>
                  <a:pt x="0" y="166"/>
                </a:lnTo>
                <a:lnTo>
                  <a:pt x="0" y="140"/>
                </a:lnTo>
                <a:lnTo>
                  <a:pt x="20" y="123"/>
                </a:lnTo>
                <a:lnTo>
                  <a:pt x="8" y="123"/>
                </a:lnTo>
                <a:lnTo>
                  <a:pt x="28" y="113"/>
                </a:lnTo>
                <a:lnTo>
                  <a:pt x="20" y="69"/>
                </a:lnTo>
                <a:lnTo>
                  <a:pt x="39" y="26"/>
                </a:lnTo>
                <a:lnTo>
                  <a:pt x="66" y="0"/>
                </a:lnTo>
                <a:lnTo>
                  <a:pt x="66" y="16"/>
                </a:lnTo>
                <a:lnTo>
                  <a:pt x="77" y="26"/>
                </a:lnTo>
                <a:lnTo>
                  <a:pt x="89" y="0"/>
                </a:lnTo>
                <a:lnTo>
                  <a:pt x="116" y="26"/>
                </a:lnTo>
                <a:lnTo>
                  <a:pt x="136" y="0"/>
                </a:lnTo>
                <a:lnTo>
                  <a:pt x="136" y="16"/>
                </a:lnTo>
                <a:lnTo>
                  <a:pt x="147" y="0"/>
                </a:lnTo>
                <a:lnTo>
                  <a:pt x="167" y="16"/>
                </a:lnTo>
                <a:lnTo>
                  <a:pt x="186" y="113"/>
                </a:lnTo>
                <a:lnTo>
                  <a:pt x="244" y="166"/>
                </a:lnTo>
                <a:lnTo>
                  <a:pt x="244" y="193"/>
                </a:lnTo>
                <a:lnTo>
                  <a:pt x="256" y="193"/>
                </a:lnTo>
                <a:lnTo>
                  <a:pt x="267" y="220"/>
                </a:lnTo>
                <a:lnTo>
                  <a:pt x="314" y="264"/>
                </a:lnTo>
                <a:lnTo>
                  <a:pt x="267" y="301"/>
                </a:lnTo>
                <a:lnTo>
                  <a:pt x="286" y="334"/>
                </a:lnTo>
                <a:lnTo>
                  <a:pt x="275" y="360"/>
                </a:lnTo>
                <a:lnTo>
                  <a:pt x="89" y="344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287" name="Wolfe"/>
          <p:cNvSpPr>
            <a:spLocks/>
          </p:cNvSpPr>
          <p:nvPr/>
        </p:nvSpPr>
        <p:spPr bwMode="auto">
          <a:xfrm>
            <a:off x="8208964" y="3182938"/>
            <a:ext cx="492125" cy="368300"/>
          </a:xfrm>
          <a:custGeom>
            <a:avLst/>
            <a:gdLst>
              <a:gd name="T0" fmla="*/ 279 w 310"/>
              <a:gd name="T1" fmla="*/ 161 h 232"/>
              <a:gd name="T2" fmla="*/ 240 w 310"/>
              <a:gd name="T3" fmla="*/ 177 h 232"/>
              <a:gd name="T4" fmla="*/ 221 w 310"/>
              <a:gd name="T5" fmla="*/ 161 h 232"/>
              <a:gd name="T6" fmla="*/ 190 w 310"/>
              <a:gd name="T7" fmla="*/ 161 h 232"/>
              <a:gd name="T8" fmla="*/ 159 w 310"/>
              <a:gd name="T9" fmla="*/ 216 h 232"/>
              <a:gd name="T10" fmla="*/ 139 w 310"/>
              <a:gd name="T11" fmla="*/ 231 h 232"/>
              <a:gd name="T12" fmla="*/ 139 w 310"/>
              <a:gd name="T13" fmla="*/ 205 h 232"/>
              <a:gd name="T14" fmla="*/ 120 w 310"/>
              <a:gd name="T15" fmla="*/ 216 h 232"/>
              <a:gd name="T16" fmla="*/ 62 w 310"/>
              <a:gd name="T17" fmla="*/ 188 h 232"/>
              <a:gd name="T18" fmla="*/ 0 w 310"/>
              <a:gd name="T19" fmla="*/ 134 h 232"/>
              <a:gd name="T20" fmla="*/ 51 w 310"/>
              <a:gd name="T21" fmla="*/ 37 h 232"/>
              <a:gd name="T22" fmla="*/ 62 w 310"/>
              <a:gd name="T23" fmla="*/ 27 h 232"/>
              <a:gd name="T24" fmla="*/ 81 w 310"/>
              <a:gd name="T25" fmla="*/ 53 h 232"/>
              <a:gd name="T26" fmla="*/ 100 w 310"/>
              <a:gd name="T27" fmla="*/ 37 h 232"/>
              <a:gd name="T28" fmla="*/ 139 w 310"/>
              <a:gd name="T29" fmla="*/ 0 h 232"/>
              <a:gd name="T30" fmla="*/ 159 w 310"/>
              <a:gd name="T31" fmla="*/ 27 h 232"/>
              <a:gd name="T32" fmla="*/ 170 w 310"/>
              <a:gd name="T33" fmla="*/ 27 h 232"/>
              <a:gd name="T34" fmla="*/ 178 w 310"/>
              <a:gd name="T35" fmla="*/ 37 h 232"/>
              <a:gd name="T36" fmla="*/ 221 w 310"/>
              <a:gd name="T37" fmla="*/ 53 h 232"/>
              <a:gd name="T38" fmla="*/ 229 w 310"/>
              <a:gd name="T39" fmla="*/ 53 h 232"/>
              <a:gd name="T40" fmla="*/ 248 w 310"/>
              <a:gd name="T41" fmla="*/ 81 h 232"/>
              <a:gd name="T42" fmla="*/ 248 w 310"/>
              <a:gd name="T43" fmla="*/ 107 h 232"/>
              <a:gd name="T44" fmla="*/ 279 w 310"/>
              <a:gd name="T45" fmla="*/ 107 h 232"/>
              <a:gd name="T46" fmla="*/ 298 w 310"/>
              <a:gd name="T47" fmla="*/ 134 h 232"/>
              <a:gd name="T48" fmla="*/ 309 w 310"/>
              <a:gd name="T49" fmla="*/ 161 h 232"/>
              <a:gd name="T50" fmla="*/ 298 w 310"/>
              <a:gd name="T51" fmla="*/ 177 h 232"/>
              <a:gd name="T52" fmla="*/ 279 w 310"/>
              <a:gd name="T53" fmla="*/ 161 h 232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310"/>
              <a:gd name="T82" fmla="*/ 0 h 232"/>
              <a:gd name="T83" fmla="*/ 310 w 310"/>
              <a:gd name="T84" fmla="*/ 232 h 232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310" h="232">
                <a:moveTo>
                  <a:pt x="279" y="161"/>
                </a:moveTo>
                <a:lnTo>
                  <a:pt x="240" y="177"/>
                </a:lnTo>
                <a:lnTo>
                  <a:pt x="221" y="161"/>
                </a:lnTo>
                <a:lnTo>
                  <a:pt x="190" y="161"/>
                </a:lnTo>
                <a:lnTo>
                  <a:pt x="159" y="216"/>
                </a:lnTo>
                <a:lnTo>
                  <a:pt x="139" y="231"/>
                </a:lnTo>
                <a:lnTo>
                  <a:pt x="139" y="205"/>
                </a:lnTo>
                <a:lnTo>
                  <a:pt x="120" y="216"/>
                </a:lnTo>
                <a:lnTo>
                  <a:pt x="62" y="188"/>
                </a:lnTo>
                <a:lnTo>
                  <a:pt x="0" y="134"/>
                </a:lnTo>
                <a:lnTo>
                  <a:pt x="51" y="37"/>
                </a:lnTo>
                <a:lnTo>
                  <a:pt x="62" y="27"/>
                </a:lnTo>
                <a:lnTo>
                  <a:pt x="81" y="53"/>
                </a:lnTo>
                <a:lnTo>
                  <a:pt x="100" y="37"/>
                </a:lnTo>
                <a:lnTo>
                  <a:pt x="139" y="0"/>
                </a:lnTo>
                <a:lnTo>
                  <a:pt x="159" y="27"/>
                </a:lnTo>
                <a:lnTo>
                  <a:pt x="170" y="27"/>
                </a:lnTo>
                <a:lnTo>
                  <a:pt x="178" y="37"/>
                </a:lnTo>
                <a:lnTo>
                  <a:pt x="221" y="53"/>
                </a:lnTo>
                <a:lnTo>
                  <a:pt x="229" y="53"/>
                </a:lnTo>
                <a:lnTo>
                  <a:pt x="248" y="81"/>
                </a:lnTo>
                <a:lnTo>
                  <a:pt x="248" y="107"/>
                </a:lnTo>
                <a:lnTo>
                  <a:pt x="279" y="107"/>
                </a:lnTo>
                <a:lnTo>
                  <a:pt x="298" y="134"/>
                </a:lnTo>
                <a:lnTo>
                  <a:pt x="309" y="161"/>
                </a:lnTo>
                <a:lnTo>
                  <a:pt x="298" y="177"/>
                </a:lnTo>
                <a:lnTo>
                  <a:pt x="279" y="161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289" name="Woodford"/>
          <p:cNvSpPr>
            <a:spLocks/>
          </p:cNvSpPr>
          <p:nvPr/>
        </p:nvSpPr>
        <p:spPr bwMode="auto">
          <a:xfrm>
            <a:off x="7005638" y="2695576"/>
            <a:ext cx="252412" cy="531813"/>
          </a:xfrm>
          <a:custGeom>
            <a:avLst/>
            <a:gdLst>
              <a:gd name="T0" fmla="*/ 27 w 159"/>
              <a:gd name="T1" fmla="*/ 194 h 335"/>
              <a:gd name="T2" fmla="*/ 27 w 159"/>
              <a:gd name="T3" fmla="*/ 183 h 335"/>
              <a:gd name="T4" fmla="*/ 19 w 159"/>
              <a:gd name="T5" fmla="*/ 167 h 335"/>
              <a:gd name="T6" fmla="*/ 7 w 159"/>
              <a:gd name="T7" fmla="*/ 140 h 335"/>
              <a:gd name="T8" fmla="*/ 27 w 159"/>
              <a:gd name="T9" fmla="*/ 140 h 335"/>
              <a:gd name="T10" fmla="*/ 7 w 159"/>
              <a:gd name="T11" fmla="*/ 124 h 335"/>
              <a:gd name="T12" fmla="*/ 19 w 159"/>
              <a:gd name="T13" fmla="*/ 97 h 335"/>
              <a:gd name="T14" fmla="*/ 7 w 159"/>
              <a:gd name="T15" fmla="*/ 86 h 335"/>
              <a:gd name="T16" fmla="*/ 0 w 159"/>
              <a:gd name="T17" fmla="*/ 97 h 335"/>
              <a:gd name="T18" fmla="*/ 0 w 159"/>
              <a:gd name="T19" fmla="*/ 86 h 335"/>
              <a:gd name="T20" fmla="*/ 0 w 159"/>
              <a:gd name="T21" fmla="*/ 53 h 335"/>
              <a:gd name="T22" fmla="*/ 89 w 159"/>
              <a:gd name="T23" fmla="*/ 0 h 335"/>
              <a:gd name="T24" fmla="*/ 96 w 159"/>
              <a:gd name="T25" fmla="*/ 27 h 335"/>
              <a:gd name="T26" fmla="*/ 108 w 159"/>
              <a:gd name="T27" fmla="*/ 16 h 335"/>
              <a:gd name="T28" fmla="*/ 128 w 159"/>
              <a:gd name="T29" fmla="*/ 27 h 335"/>
              <a:gd name="T30" fmla="*/ 116 w 159"/>
              <a:gd name="T31" fmla="*/ 16 h 335"/>
              <a:gd name="T32" fmla="*/ 135 w 159"/>
              <a:gd name="T33" fmla="*/ 27 h 335"/>
              <a:gd name="T34" fmla="*/ 147 w 159"/>
              <a:gd name="T35" fmla="*/ 69 h 335"/>
              <a:gd name="T36" fmla="*/ 135 w 159"/>
              <a:gd name="T37" fmla="*/ 86 h 335"/>
              <a:gd name="T38" fmla="*/ 158 w 159"/>
              <a:gd name="T39" fmla="*/ 86 h 335"/>
              <a:gd name="T40" fmla="*/ 128 w 159"/>
              <a:gd name="T41" fmla="*/ 183 h 335"/>
              <a:gd name="T42" fmla="*/ 108 w 159"/>
              <a:gd name="T43" fmla="*/ 307 h 335"/>
              <a:gd name="T44" fmla="*/ 69 w 159"/>
              <a:gd name="T45" fmla="*/ 334 h 335"/>
              <a:gd name="T46" fmla="*/ 58 w 159"/>
              <a:gd name="T47" fmla="*/ 274 h 335"/>
              <a:gd name="T48" fmla="*/ 46 w 159"/>
              <a:gd name="T49" fmla="*/ 291 h 335"/>
              <a:gd name="T50" fmla="*/ 46 w 159"/>
              <a:gd name="T51" fmla="*/ 264 h 335"/>
              <a:gd name="T52" fmla="*/ 27 w 159"/>
              <a:gd name="T53" fmla="*/ 264 h 335"/>
              <a:gd name="T54" fmla="*/ 46 w 159"/>
              <a:gd name="T55" fmla="*/ 248 h 335"/>
              <a:gd name="T56" fmla="*/ 27 w 159"/>
              <a:gd name="T57" fmla="*/ 237 h 335"/>
              <a:gd name="T58" fmla="*/ 46 w 159"/>
              <a:gd name="T59" fmla="*/ 209 h 335"/>
              <a:gd name="T60" fmla="*/ 27 w 159"/>
              <a:gd name="T61" fmla="*/ 194 h 335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159"/>
              <a:gd name="T94" fmla="*/ 0 h 335"/>
              <a:gd name="T95" fmla="*/ 159 w 159"/>
              <a:gd name="T96" fmla="*/ 335 h 335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159" h="335">
                <a:moveTo>
                  <a:pt x="27" y="194"/>
                </a:moveTo>
                <a:lnTo>
                  <a:pt x="27" y="183"/>
                </a:lnTo>
                <a:lnTo>
                  <a:pt x="19" y="167"/>
                </a:lnTo>
                <a:lnTo>
                  <a:pt x="7" y="140"/>
                </a:lnTo>
                <a:lnTo>
                  <a:pt x="27" y="140"/>
                </a:lnTo>
                <a:lnTo>
                  <a:pt x="7" y="124"/>
                </a:lnTo>
                <a:lnTo>
                  <a:pt x="19" y="97"/>
                </a:lnTo>
                <a:lnTo>
                  <a:pt x="7" y="86"/>
                </a:lnTo>
                <a:lnTo>
                  <a:pt x="0" y="97"/>
                </a:lnTo>
                <a:lnTo>
                  <a:pt x="0" y="86"/>
                </a:lnTo>
                <a:lnTo>
                  <a:pt x="0" y="53"/>
                </a:lnTo>
                <a:lnTo>
                  <a:pt x="89" y="0"/>
                </a:lnTo>
                <a:lnTo>
                  <a:pt x="96" y="27"/>
                </a:lnTo>
                <a:lnTo>
                  <a:pt x="108" y="16"/>
                </a:lnTo>
                <a:lnTo>
                  <a:pt x="128" y="27"/>
                </a:lnTo>
                <a:lnTo>
                  <a:pt x="116" y="16"/>
                </a:lnTo>
                <a:lnTo>
                  <a:pt x="135" y="27"/>
                </a:lnTo>
                <a:lnTo>
                  <a:pt x="147" y="69"/>
                </a:lnTo>
                <a:lnTo>
                  <a:pt x="135" y="86"/>
                </a:lnTo>
                <a:lnTo>
                  <a:pt x="158" y="86"/>
                </a:lnTo>
                <a:lnTo>
                  <a:pt x="128" y="183"/>
                </a:lnTo>
                <a:lnTo>
                  <a:pt x="108" y="307"/>
                </a:lnTo>
                <a:lnTo>
                  <a:pt x="69" y="334"/>
                </a:lnTo>
                <a:lnTo>
                  <a:pt x="58" y="274"/>
                </a:lnTo>
                <a:lnTo>
                  <a:pt x="46" y="291"/>
                </a:lnTo>
                <a:lnTo>
                  <a:pt x="46" y="264"/>
                </a:lnTo>
                <a:lnTo>
                  <a:pt x="27" y="264"/>
                </a:lnTo>
                <a:lnTo>
                  <a:pt x="46" y="248"/>
                </a:lnTo>
                <a:lnTo>
                  <a:pt x="27" y="237"/>
                </a:lnTo>
                <a:lnTo>
                  <a:pt x="46" y="209"/>
                </a:lnTo>
                <a:lnTo>
                  <a:pt x="27" y="194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3075" name="Title"/>
          <p:cNvSpPr>
            <a:spLocks noGrp="1" noChangeArrowheads="1"/>
          </p:cNvSpPr>
          <p:nvPr>
            <p:ph type="title"/>
          </p:nvPr>
        </p:nvSpPr>
        <p:spPr>
          <a:xfrm>
            <a:off x="1752600" y="457200"/>
            <a:ext cx="8686800" cy="762000"/>
          </a:xfrm>
          <a:noFill/>
        </p:spPr>
        <p:txBody>
          <a:bodyPr vert="horz" lIns="90488" tIns="44450" rIns="90488" bIns="44450" rtlCol="0" anchor="ctr">
            <a:normAutofit/>
          </a:bodyPr>
          <a:lstStyle/>
          <a:p>
            <a:pPr algn="ctr"/>
            <a:r>
              <a:rPr lang="en-US" sz="2400" b="1" u="sng" dirty="0">
                <a:solidFill>
                  <a:schemeClr val="tx1"/>
                </a:solidFill>
              </a:rPr>
              <a:t>KACD 75/25 Technical Assistance Program</a:t>
            </a:r>
          </a:p>
        </p:txBody>
      </p:sp>
      <p:sp>
        <p:nvSpPr>
          <p:cNvPr id="3074" name="Simpson"/>
          <p:cNvSpPr>
            <a:spLocks/>
          </p:cNvSpPr>
          <p:nvPr/>
        </p:nvSpPr>
        <p:spPr bwMode="auto">
          <a:xfrm>
            <a:off x="5010150" y="4619625"/>
            <a:ext cx="374650" cy="350838"/>
          </a:xfrm>
          <a:custGeom>
            <a:avLst/>
            <a:gdLst>
              <a:gd name="T0" fmla="*/ 178 w 236"/>
              <a:gd name="T1" fmla="*/ 210 h 221"/>
              <a:gd name="T2" fmla="*/ 139 w 236"/>
              <a:gd name="T3" fmla="*/ 220 h 221"/>
              <a:gd name="T4" fmla="*/ 120 w 236"/>
              <a:gd name="T5" fmla="*/ 210 h 221"/>
              <a:gd name="T6" fmla="*/ 0 w 236"/>
              <a:gd name="T7" fmla="*/ 220 h 221"/>
              <a:gd name="T8" fmla="*/ 11 w 236"/>
              <a:gd name="T9" fmla="*/ 140 h 221"/>
              <a:gd name="T10" fmla="*/ 50 w 236"/>
              <a:gd name="T11" fmla="*/ 32 h 221"/>
              <a:gd name="T12" fmla="*/ 77 w 236"/>
              <a:gd name="T13" fmla="*/ 0 h 221"/>
              <a:gd name="T14" fmla="*/ 100 w 236"/>
              <a:gd name="T15" fmla="*/ 0 h 221"/>
              <a:gd name="T16" fmla="*/ 120 w 236"/>
              <a:gd name="T17" fmla="*/ 43 h 221"/>
              <a:gd name="T18" fmla="*/ 235 w 236"/>
              <a:gd name="T19" fmla="*/ 70 h 221"/>
              <a:gd name="T20" fmla="*/ 235 w 236"/>
              <a:gd name="T21" fmla="*/ 97 h 221"/>
              <a:gd name="T22" fmla="*/ 235 w 236"/>
              <a:gd name="T23" fmla="*/ 210 h 221"/>
              <a:gd name="T24" fmla="*/ 178 w 236"/>
              <a:gd name="T25" fmla="*/ 210 h 22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236"/>
              <a:gd name="T40" fmla="*/ 0 h 221"/>
              <a:gd name="T41" fmla="*/ 236 w 236"/>
              <a:gd name="T42" fmla="*/ 221 h 221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236" h="221">
                <a:moveTo>
                  <a:pt x="178" y="210"/>
                </a:moveTo>
                <a:lnTo>
                  <a:pt x="139" y="220"/>
                </a:lnTo>
                <a:lnTo>
                  <a:pt x="120" y="210"/>
                </a:lnTo>
                <a:lnTo>
                  <a:pt x="0" y="220"/>
                </a:lnTo>
                <a:lnTo>
                  <a:pt x="11" y="140"/>
                </a:lnTo>
                <a:lnTo>
                  <a:pt x="50" y="32"/>
                </a:lnTo>
                <a:lnTo>
                  <a:pt x="77" y="0"/>
                </a:lnTo>
                <a:lnTo>
                  <a:pt x="100" y="0"/>
                </a:lnTo>
                <a:lnTo>
                  <a:pt x="120" y="43"/>
                </a:lnTo>
                <a:lnTo>
                  <a:pt x="235" y="70"/>
                </a:lnTo>
                <a:lnTo>
                  <a:pt x="235" y="97"/>
                </a:lnTo>
                <a:lnTo>
                  <a:pt x="235" y="210"/>
                </a:lnTo>
                <a:lnTo>
                  <a:pt x="178" y="210"/>
                </a:lnTo>
              </a:path>
            </a:pathLst>
          </a:custGeom>
          <a:solidFill>
            <a:schemeClr val="bg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362394" y="5013802"/>
            <a:ext cx="41389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Fulton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416979" y="4764377"/>
            <a:ext cx="49725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Hickman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57195" y="4570398"/>
            <a:ext cx="4427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Carlisle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27214" y="4284345"/>
            <a:ext cx="43152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Ballard</a:t>
            </a:r>
          </a:p>
        </p:txBody>
      </p:sp>
      <p:sp>
        <p:nvSpPr>
          <p:cNvPr id="6" name="TextBox 5"/>
          <p:cNvSpPr txBox="1"/>
          <p:nvPr/>
        </p:nvSpPr>
        <p:spPr>
          <a:xfrm rot="1860000">
            <a:off x="2695558" y="4238524"/>
            <a:ext cx="58862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McCracken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24159" y="4702146"/>
            <a:ext cx="43313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Graves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168650" y="4940286"/>
            <a:ext cx="50366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Calloway</a:t>
            </a:r>
          </a:p>
        </p:txBody>
      </p:sp>
      <p:sp>
        <p:nvSpPr>
          <p:cNvPr id="9" name="TextBox 8"/>
          <p:cNvSpPr txBox="1"/>
          <p:nvPr/>
        </p:nvSpPr>
        <p:spPr>
          <a:xfrm rot="1920000">
            <a:off x="3153402" y="4535458"/>
            <a:ext cx="49404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Marshall</a:t>
            </a:r>
          </a:p>
        </p:txBody>
      </p:sp>
      <p:sp>
        <p:nvSpPr>
          <p:cNvPr id="10" name="TextBox 9"/>
          <p:cNvSpPr txBox="1"/>
          <p:nvPr/>
        </p:nvSpPr>
        <p:spPr>
          <a:xfrm rot="3660000">
            <a:off x="3088273" y="4037694"/>
            <a:ext cx="54534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Livingston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325998" y="3800461"/>
            <a:ext cx="56938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Crittenden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466250" y="4321970"/>
            <a:ext cx="3545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Lyon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632994" y="4641821"/>
            <a:ext cx="36099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Trigg</a:t>
            </a:r>
          </a:p>
        </p:txBody>
      </p:sp>
      <p:sp>
        <p:nvSpPr>
          <p:cNvPr id="14" name="TextBox 13"/>
          <p:cNvSpPr txBox="1"/>
          <p:nvPr/>
        </p:nvSpPr>
        <p:spPr>
          <a:xfrm rot="1740000">
            <a:off x="3596882" y="4087437"/>
            <a:ext cx="53091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Caldwell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555920" y="3376742"/>
            <a:ext cx="40107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Union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992956" y="4533554"/>
            <a:ext cx="50045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Christian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373114" y="4745009"/>
            <a:ext cx="36740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Todd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836743" y="3560748"/>
            <a:ext cx="51007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Webster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913737" y="3883011"/>
            <a:ext cx="4748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Hopkins</a:t>
            </a:r>
          </a:p>
        </p:txBody>
      </p:sp>
      <p:sp>
        <p:nvSpPr>
          <p:cNvPr id="20" name="TextBox 19"/>
          <p:cNvSpPr txBox="1"/>
          <p:nvPr/>
        </p:nvSpPr>
        <p:spPr>
          <a:xfrm rot="1140000">
            <a:off x="4304791" y="4006837"/>
            <a:ext cx="62709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Muhlenberg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879216" y="3179764"/>
            <a:ext cx="60465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Henderson</a:t>
            </a:r>
          </a:p>
        </p:txBody>
      </p:sp>
      <p:sp>
        <p:nvSpPr>
          <p:cNvPr id="22" name="TextBox 21"/>
          <p:cNvSpPr txBox="1"/>
          <p:nvPr/>
        </p:nvSpPr>
        <p:spPr>
          <a:xfrm rot="1920000">
            <a:off x="4248077" y="3519473"/>
            <a:ext cx="46839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McLean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423580" y="3309923"/>
            <a:ext cx="45557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Daviess</a:t>
            </a:r>
          </a:p>
        </p:txBody>
      </p:sp>
      <p:sp>
        <p:nvSpPr>
          <p:cNvPr id="24" name="TextBox 23"/>
          <p:cNvSpPr txBox="1"/>
          <p:nvPr/>
        </p:nvSpPr>
        <p:spPr>
          <a:xfrm rot="3060000">
            <a:off x="4752024" y="3105830"/>
            <a:ext cx="4924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Hancock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737100" y="3607277"/>
            <a:ext cx="35618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Ohio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904075" y="4002565"/>
            <a:ext cx="40267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Butler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198210" y="3672176"/>
            <a:ext cx="48122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Grayson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699000" y="4532314"/>
            <a:ext cx="39786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Logan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941573" y="4783109"/>
            <a:ext cx="48923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Simpson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134626" y="4335434"/>
            <a:ext cx="45717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Warren</a:t>
            </a:r>
          </a:p>
        </p:txBody>
      </p:sp>
      <p:sp>
        <p:nvSpPr>
          <p:cNvPr id="2932" name="TextBox 2931"/>
          <p:cNvSpPr txBox="1"/>
          <p:nvPr/>
        </p:nvSpPr>
        <p:spPr>
          <a:xfrm>
            <a:off x="5400675" y="4765646"/>
            <a:ext cx="36580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Allen</a:t>
            </a:r>
          </a:p>
        </p:txBody>
      </p:sp>
      <p:sp>
        <p:nvSpPr>
          <p:cNvPr id="2933" name="TextBox 2932"/>
          <p:cNvSpPr txBox="1"/>
          <p:nvPr/>
        </p:nvSpPr>
        <p:spPr>
          <a:xfrm rot="1800000">
            <a:off x="5283625" y="4032251"/>
            <a:ext cx="56618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Edmonson</a:t>
            </a:r>
          </a:p>
        </p:txBody>
      </p:sp>
      <p:sp>
        <p:nvSpPr>
          <p:cNvPr id="2934" name="TextBox 2933"/>
          <p:cNvSpPr txBox="1"/>
          <p:nvPr/>
        </p:nvSpPr>
        <p:spPr>
          <a:xfrm>
            <a:off x="5753961" y="3920317"/>
            <a:ext cx="34176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Hart</a:t>
            </a:r>
          </a:p>
        </p:txBody>
      </p:sp>
      <p:sp>
        <p:nvSpPr>
          <p:cNvPr id="2935" name="TextBox 2934"/>
          <p:cNvSpPr txBox="1"/>
          <p:nvPr/>
        </p:nvSpPr>
        <p:spPr>
          <a:xfrm>
            <a:off x="5646738" y="4424348"/>
            <a:ext cx="42672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Barren</a:t>
            </a:r>
          </a:p>
        </p:txBody>
      </p:sp>
      <p:sp>
        <p:nvSpPr>
          <p:cNvPr id="2936" name="TextBox 2935"/>
          <p:cNvSpPr txBox="1"/>
          <p:nvPr/>
        </p:nvSpPr>
        <p:spPr>
          <a:xfrm>
            <a:off x="5022848" y="3191670"/>
            <a:ext cx="6351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Breckinridge</a:t>
            </a:r>
          </a:p>
        </p:txBody>
      </p:sp>
      <p:sp>
        <p:nvSpPr>
          <p:cNvPr id="2937" name="TextBox 2936"/>
          <p:cNvSpPr txBox="1"/>
          <p:nvPr/>
        </p:nvSpPr>
        <p:spPr>
          <a:xfrm>
            <a:off x="5378768" y="2940528"/>
            <a:ext cx="44435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Meade</a:t>
            </a:r>
          </a:p>
        </p:txBody>
      </p:sp>
      <p:sp>
        <p:nvSpPr>
          <p:cNvPr id="3080" name="TextBox 3079"/>
          <p:cNvSpPr txBox="1"/>
          <p:nvPr/>
        </p:nvSpPr>
        <p:spPr>
          <a:xfrm>
            <a:off x="5631815" y="3336117"/>
            <a:ext cx="42511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Hardin</a:t>
            </a:r>
          </a:p>
        </p:txBody>
      </p:sp>
      <p:sp>
        <p:nvSpPr>
          <p:cNvPr id="3081" name="TextBox 3080"/>
          <p:cNvSpPr txBox="1"/>
          <p:nvPr/>
        </p:nvSpPr>
        <p:spPr>
          <a:xfrm>
            <a:off x="5918596" y="3607565"/>
            <a:ext cx="38504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Larue</a:t>
            </a:r>
          </a:p>
        </p:txBody>
      </p:sp>
      <p:sp>
        <p:nvSpPr>
          <p:cNvPr id="3082" name="TextBox 3081"/>
          <p:cNvSpPr txBox="1"/>
          <p:nvPr/>
        </p:nvSpPr>
        <p:spPr>
          <a:xfrm>
            <a:off x="5851239" y="4795521"/>
            <a:ext cx="48923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Monroe</a:t>
            </a:r>
          </a:p>
        </p:txBody>
      </p:sp>
      <p:sp>
        <p:nvSpPr>
          <p:cNvPr id="3083" name="TextBox 3082"/>
          <p:cNvSpPr txBox="1"/>
          <p:nvPr/>
        </p:nvSpPr>
        <p:spPr>
          <a:xfrm rot="2160000">
            <a:off x="5963939" y="4360028"/>
            <a:ext cx="52129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Metcalfe</a:t>
            </a:r>
          </a:p>
        </p:txBody>
      </p:sp>
      <p:sp>
        <p:nvSpPr>
          <p:cNvPr id="3084" name="TextBox 3083"/>
          <p:cNvSpPr txBox="1"/>
          <p:nvPr/>
        </p:nvSpPr>
        <p:spPr>
          <a:xfrm>
            <a:off x="6324845" y="4246693"/>
            <a:ext cx="37382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Adair</a:t>
            </a:r>
          </a:p>
        </p:txBody>
      </p:sp>
      <p:sp>
        <p:nvSpPr>
          <p:cNvPr id="3085" name="TextBox 3084"/>
          <p:cNvSpPr txBox="1"/>
          <p:nvPr/>
        </p:nvSpPr>
        <p:spPr>
          <a:xfrm rot="4800000">
            <a:off x="6142811" y="4670063"/>
            <a:ext cx="62549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Cumberland</a:t>
            </a:r>
          </a:p>
        </p:txBody>
      </p:sp>
      <p:sp>
        <p:nvSpPr>
          <p:cNvPr id="3086" name="TextBox 3085"/>
          <p:cNvSpPr txBox="1"/>
          <p:nvPr/>
        </p:nvSpPr>
        <p:spPr>
          <a:xfrm>
            <a:off x="6477720" y="4821238"/>
            <a:ext cx="43954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Clinton</a:t>
            </a:r>
          </a:p>
        </p:txBody>
      </p:sp>
      <p:sp>
        <p:nvSpPr>
          <p:cNvPr id="3087" name="TextBox 3086"/>
          <p:cNvSpPr txBox="1"/>
          <p:nvPr/>
        </p:nvSpPr>
        <p:spPr>
          <a:xfrm>
            <a:off x="6083317" y="3979516"/>
            <a:ext cx="40748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Green</a:t>
            </a:r>
          </a:p>
        </p:txBody>
      </p:sp>
      <p:sp>
        <p:nvSpPr>
          <p:cNvPr id="3088" name="TextBox 3087"/>
          <p:cNvSpPr txBox="1"/>
          <p:nvPr/>
        </p:nvSpPr>
        <p:spPr>
          <a:xfrm>
            <a:off x="6301095" y="3807446"/>
            <a:ext cx="40588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Taylor</a:t>
            </a:r>
          </a:p>
        </p:txBody>
      </p:sp>
      <p:sp>
        <p:nvSpPr>
          <p:cNvPr id="3089" name="TextBox 3088"/>
          <p:cNvSpPr txBox="1"/>
          <p:nvPr/>
        </p:nvSpPr>
        <p:spPr>
          <a:xfrm>
            <a:off x="6348265" y="3515838"/>
            <a:ext cx="44435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Marion</a:t>
            </a:r>
          </a:p>
        </p:txBody>
      </p:sp>
      <p:sp>
        <p:nvSpPr>
          <p:cNvPr id="3090" name="TextBox 3089"/>
          <p:cNvSpPr txBox="1"/>
          <p:nvPr/>
        </p:nvSpPr>
        <p:spPr>
          <a:xfrm>
            <a:off x="6596059" y="4352927"/>
            <a:ext cx="43313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Russell</a:t>
            </a:r>
          </a:p>
        </p:txBody>
      </p:sp>
      <p:sp>
        <p:nvSpPr>
          <p:cNvPr id="3091" name="TextBox 3090"/>
          <p:cNvSpPr txBox="1"/>
          <p:nvPr/>
        </p:nvSpPr>
        <p:spPr>
          <a:xfrm>
            <a:off x="6827838" y="4612800"/>
            <a:ext cx="43633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Wayne</a:t>
            </a:r>
          </a:p>
        </p:txBody>
      </p:sp>
      <p:sp>
        <p:nvSpPr>
          <p:cNvPr id="3092" name="TextBox 3091"/>
          <p:cNvSpPr txBox="1"/>
          <p:nvPr/>
        </p:nvSpPr>
        <p:spPr>
          <a:xfrm>
            <a:off x="7061200" y="4206212"/>
            <a:ext cx="43152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Pulaski</a:t>
            </a:r>
          </a:p>
        </p:txBody>
      </p:sp>
      <p:sp>
        <p:nvSpPr>
          <p:cNvPr id="3093" name="TextBox 3092"/>
          <p:cNvSpPr txBox="1"/>
          <p:nvPr/>
        </p:nvSpPr>
        <p:spPr>
          <a:xfrm>
            <a:off x="7086987" y="4841558"/>
            <a:ext cx="53412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McCreary</a:t>
            </a:r>
          </a:p>
        </p:txBody>
      </p:sp>
      <p:sp>
        <p:nvSpPr>
          <p:cNvPr id="3095" name="TextBox 3094"/>
          <p:cNvSpPr txBox="1"/>
          <p:nvPr/>
        </p:nvSpPr>
        <p:spPr>
          <a:xfrm>
            <a:off x="7588398" y="4177998"/>
            <a:ext cx="40427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Laurel</a:t>
            </a:r>
          </a:p>
        </p:txBody>
      </p:sp>
      <p:sp>
        <p:nvSpPr>
          <p:cNvPr id="3097" name="TextBox 3096"/>
          <p:cNvSpPr txBox="1"/>
          <p:nvPr/>
        </p:nvSpPr>
        <p:spPr>
          <a:xfrm>
            <a:off x="8009399" y="4082704"/>
            <a:ext cx="33374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Clay</a:t>
            </a:r>
          </a:p>
        </p:txBody>
      </p:sp>
      <p:sp>
        <p:nvSpPr>
          <p:cNvPr id="3098" name="TextBox 3097"/>
          <p:cNvSpPr txBox="1"/>
          <p:nvPr/>
        </p:nvSpPr>
        <p:spPr>
          <a:xfrm>
            <a:off x="7502525" y="4704557"/>
            <a:ext cx="46198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Whitley</a:t>
            </a:r>
          </a:p>
        </p:txBody>
      </p:sp>
      <p:sp>
        <p:nvSpPr>
          <p:cNvPr id="3099" name="TextBox 3098"/>
          <p:cNvSpPr txBox="1"/>
          <p:nvPr/>
        </p:nvSpPr>
        <p:spPr>
          <a:xfrm>
            <a:off x="7859233" y="4492626"/>
            <a:ext cx="35939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Knox</a:t>
            </a:r>
          </a:p>
        </p:txBody>
      </p:sp>
      <p:sp>
        <p:nvSpPr>
          <p:cNvPr id="3100" name="TextBox 3099"/>
          <p:cNvSpPr txBox="1"/>
          <p:nvPr/>
        </p:nvSpPr>
        <p:spPr>
          <a:xfrm>
            <a:off x="8114915" y="4770453"/>
            <a:ext cx="31611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Bell</a:t>
            </a:r>
          </a:p>
        </p:txBody>
      </p:sp>
      <p:sp>
        <p:nvSpPr>
          <p:cNvPr id="3101" name="TextBox 3100"/>
          <p:cNvSpPr txBox="1"/>
          <p:nvPr/>
        </p:nvSpPr>
        <p:spPr>
          <a:xfrm>
            <a:off x="8356124" y="4243389"/>
            <a:ext cx="38504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Leslie</a:t>
            </a:r>
          </a:p>
        </p:txBody>
      </p:sp>
      <p:sp>
        <p:nvSpPr>
          <p:cNvPr id="3102" name="TextBox 3101"/>
          <p:cNvSpPr txBox="1"/>
          <p:nvPr/>
        </p:nvSpPr>
        <p:spPr>
          <a:xfrm>
            <a:off x="8464543" y="4564322"/>
            <a:ext cx="42030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Harlan</a:t>
            </a:r>
          </a:p>
        </p:txBody>
      </p:sp>
      <p:sp>
        <p:nvSpPr>
          <p:cNvPr id="3103" name="TextBox 3102"/>
          <p:cNvSpPr txBox="1"/>
          <p:nvPr/>
        </p:nvSpPr>
        <p:spPr>
          <a:xfrm>
            <a:off x="8520647" y="3910014"/>
            <a:ext cx="37542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Perry</a:t>
            </a:r>
          </a:p>
        </p:txBody>
      </p:sp>
      <p:sp>
        <p:nvSpPr>
          <p:cNvPr id="2048" name="TextBox 2047"/>
          <p:cNvSpPr txBox="1"/>
          <p:nvPr/>
        </p:nvSpPr>
        <p:spPr>
          <a:xfrm>
            <a:off x="8814272" y="3831417"/>
            <a:ext cx="38023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Knott</a:t>
            </a:r>
          </a:p>
        </p:txBody>
      </p:sp>
      <p:sp>
        <p:nvSpPr>
          <p:cNvPr id="2049" name="TextBox 2048"/>
          <p:cNvSpPr txBox="1"/>
          <p:nvPr/>
        </p:nvSpPr>
        <p:spPr>
          <a:xfrm>
            <a:off x="8843049" y="4169554"/>
            <a:ext cx="45557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Letcher</a:t>
            </a:r>
          </a:p>
        </p:txBody>
      </p:sp>
      <p:sp>
        <p:nvSpPr>
          <p:cNvPr id="2122" name="TextBox 2121"/>
          <p:cNvSpPr txBox="1"/>
          <p:nvPr/>
        </p:nvSpPr>
        <p:spPr>
          <a:xfrm>
            <a:off x="8248919" y="3268664"/>
            <a:ext cx="41549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Wolfe</a:t>
            </a:r>
          </a:p>
        </p:txBody>
      </p:sp>
      <p:sp>
        <p:nvSpPr>
          <p:cNvPr id="2205" name="TextBox 2204"/>
          <p:cNvSpPr txBox="1"/>
          <p:nvPr/>
        </p:nvSpPr>
        <p:spPr>
          <a:xfrm>
            <a:off x="8367714" y="3557573"/>
            <a:ext cx="50206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Breathitt</a:t>
            </a:r>
          </a:p>
        </p:txBody>
      </p:sp>
      <p:sp>
        <p:nvSpPr>
          <p:cNvPr id="2249" name="TextBox 2248"/>
          <p:cNvSpPr txBox="1"/>
          <p:nvPr/>
        </p:nvSpPr>
        <p:spPr>
          <a:xfrm rot="1740000">
            <a:off x="8619799" y="3338106"/>
            <a:ext cx="51007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Magoffin</a:t>
            </a:r>
          </a:p>
        </p:txBody>
      </p:sp>
      <p:sp>
        <p:nvSpPr>
          <p:cNvPr id="2312" name="TextBox 2311"/>
          <p:cNvSpPr txBox="1"/>
          <p:nvPr/>
        </p:nvSpPr>
        <p:spPr>
          <a:xfrm>
            <a:off x="9012772" y="3441686"/>
            <a:ext cx="37863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Floyd</a:t>
            </a:r>
          </a:p>
        </p:txBody>
      </p:sp>
      <p:sp>
        <p:nvSpPr>
          <p:cNvPr id="2313" name="TextBox 2312"/>
          <p:cNvSpPr txBox="1"/>
          <p:nvPr/>
        </p:nvSpPr>
        <p:spPr>
          <a:xfrm>
            <a:off x="9448800" y="3636964"/>
            <a:ext cx="33374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Pike</a:t>
            </a:r>
          </a:p>
        </p:txBody>
      </p:sp>
      <p:sp>
        <p:nvSpPr>
          <p:cNvPr id="2314" name="TextBox 2313"/>
          <p:cNvSpPr txBox="1"/>
          <p:nvPr/>
        </p:nvSpPr>
        <p:spPr>
          <a:xfrm>
            <a:off x="8879523" y="3091642"/>
            <a:ext cx="48122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Johnson</a:t>
            </a:r>
          </a:p>
        </p:txBody>
      </p:sp>
      <p:sp>
        <p:nvSpPr>
          <p:cNvPr id="1024" name="TextBox 1023"/>
          <p:cNvSpPr txBox="1"/>
          <p:nvPr/>
        </p:nvSpPr>
        <p:spPr>
          <a:xfrm>
            <a:off x="9239250" y="3195609"/>
            <a:ext cx="42672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Martin</a:t>
            </a:r>
          </a:p>
        </p:txBody>
      </p:sp>
      <p:sp>
        <p:nvSpPr>
          <p:cNvPr id="1025" name="TextBox 1024"/>
          <p:cNvSpPr txBox="1"/>
          <p:nvPr/>
        </p:nvSpPr>
        <p:spPr>
          <a:xfrm rot="2280000">
            <a:off x="7332287" y="3785207"/>
            <a:ext cx="537327" cy="1923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50" dirty="0"/>
              <a:t>Rockcastle</a:t>
            </a:r>
          </a:p>
        </p:txBody>
      </p:sp>
      <p:sp>
        <p:nvSpPr>
          <p:cNvPr id="1027" name="TextBox 1026"/>
          <p:cNvSpPr txBox="1"/>
          <p:nvPr/>
        </p:nvSpPr>
        <p:spPr>
          <a:xfrm>
            <a:off x="6985318" y="3648061"/>
            <a:ext cx="43794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Lincoln</a:t>
            </a:r>
          </a:p>
        </p:txBody>
      </p:sp>
      <p:sp>
        <p:nvSpPr>
          <p:cNvPr id="1028" name="TextBox 1027"/>
          <p:cNvSpPr txBox="1"/>
          <p:nvPr/>
        </p:nvSpPr>
        <p:spPr>
          <a:xfrm>
            <a:off x="7694613" y="3807332"/>
            <a:ext cx="46198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Jackson</a:t>
            </a:r>
          </a:p>
        </p:txBody>
      </p:sp>
      <p:sp>
        <p:nvSpPr>
          <p:cNvPr id="1029" name="TextBox 1028"/>
          <p:cNvSpPr txBox="1"/>
          <p:nvPr/>
        </p:nvSpPr>
        <p:spPr>
          <a:xfrm>
            <a:off x="8009399" y="3735880"/>
            <a:ext cx="44595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Owsley</a:t>
            </a:r>
          </a:p>
        </p:txBody>
      </p:sp>
      <p:sp>
        <p:nvSpPr>
          <p:cNvPr id="1030" name="TextBox 1029"/>
          <p:cNvSpPr txBox="1"/>
          <p:nvPr/>
        </p:nvSpPr>
        <p:spPr>
          <a:xfrm rot="2040000">
            <a:off x="7127580" y="3407126"/>
            <a:ext cx="46198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Garrard</a:t>
            </a:r>
          </a:p>
        </p:txBody>
      </p:sp>
      <p:sp>
        <p:nvSpPr>
          <p:cNvPr id="1031" name="TextBox 1030"/>
          <p:cNvSpPr txBox="1"/>
          <p:nvPr/>
        </p:nvSpPr>
        <p:spPr>
          <a:xfrm>
            <a:off x="7329489" y="3277395"/>
            <a:ext cx="49564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Madison</a:t>
            </a:r>
          </a:p>
        </p:txBody>
      </p:sp>
      <p:sp>
        <p:nvSpPr>
          <p:cNvPr id="1032" name="TextBox 1031"/>
          <p:cNvSpPr txBox="1"/>
          <p:nvPr/>
        </p:nvSpPr>
        <p:spPr>
          <a:xfrm>
            <a:off x="7774341" y="3354963"/>
            <a:ext cx="34977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Estill</a:t>
            </a:r>
          </a:p>
        </p:txBody>
      </p:sp>
      <p:sp>
        <p:nvSpPr>
          <p:cNvPr id="1047" name="TextBox 1046"/>
          <p:cNvSpPr txBox="1"/>
          <p:nvPr/>
        </p:nvSpPr>
        <p:spPr>
          <a:xfrm>
            <a:off x="8069263" y="3505979"/>
            <a:ext cx="31130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Lee</a:t>
            </a:r>
          </a:p>
        </p:txBody>
      </p:sp>
      <p:sp>
        <p:nvSpPr>
          <p:cNvPr id="1048" name="TextBox 1047"/>
          <p:cNvSpPr txBox="1"/>
          <p:nvPr/>
        </p:nvSpPr>
        <p:spPr>
          <a:xfrm>
            <a:off x="7866063" y="3122614"/>
            <a:ext cx="4219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Powell</a:t>
            </a:r>
          </a:p>
        </p:txBody>
      </p:sp>
      <p:sp>
        <p:nvSpPr>
          <p:cNvPr id="1053" name="TextBox 1052"/>
          <p:cNvSpPr txBox="1"/>
          <p:nvPr/>
        </p:nvSpPr>
        <p:spPr>
          <a:xfrm>
            <a:off x="6717348" y="3870311"/>
            <a:ext cx="39466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Casey</a:t>
            </a:r>
          </a:p>
        </p:txBody>
      </p:sp>
      <p:sp>
        <p:nvSpPr>
          <p:cNvPr id="1054" name="TextBox 1053"/>
          <p:cNvSpPr txBox="1"/>
          <p:nvPr/>
        </p:nvSpPr>
        <p:spPr>
          <a:xfrm>
            <a:off x="6788151" y="3436591"/>
            <a:ext cx="38343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Boyle</a:t>
            </a:r>
          </a:p>
        </p:txBody>
      </p:sp>
      <p:sp>
        <p:nvSpPr>
          <p:cNvPr id="1055" name="TextBox 1054"/>
          <p:cNvSpPr txBox="1"/>
          <p:nvPr/>
        </p:nvSpPr>
        <p:spPr>
          <a:xfrm rot="-1920000">
            <a:off x="6369747" y="3223284"/>
            <a:ext cx="585417" cy="1923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50" dirty="0"/>
              <a:t>Washington</a:t>
            </a:r>
          </a:p>
        </p:txBody>
      </p:sp>
      <p:sp>
        <p:nvSpPr>
          <p:cNvPr id="3104" name="TextBox 3103"/>
          <p:cNvSpPr txBox="1"/>
          <p:nvPr/>
        </p:nvSpPr>
        <p:spPr>
          <a:xfrm>
            <a:off x="6122586" y="3159126"/>
            <a:ext cx="44435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Nelson</a:t>
            </a:r>
          </a:p>
        </p:txBody>
      </p:sp>
      <p:sp>
        <p:nvSpPr>
          <p:cNvPr id="3105" name="TextBox 3104"/>
          <p:cNvSpPr txBox="1"/>
          <p:nvPr/>
        </p:nvSpPr>
        <p:spPr>
          <a:xfrm>
            <a:off x="6776987" y="3217455"/>
            <a:ext cx="44916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Mercer</a:t>
            </a:r>
          </a:p>
        </p:txBody>
      </p:sp>
      <p:sp>
        <p:nvSpPr>
          <p:cNvPr id="3106" name="TextBox 3105"/>
          <p:cNvSpPr txBox="1"/>
          <p:nvPr/>
        </p:nvSpPr>
        <p:spPr>
          <a:xfrm>
            <a:off x="7118726" y="3014698"/>
            <a:ext cx="3818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/>
              <a:t>Jessa-</a:t>
            </a:r>
          </a:p>
          <a:p>
            <a:r>
              <a:rPr lang="en-US" sz="600" dirty="0"/>
              <a:t>mine</a:t>
            </a:r>
          </a:p>
        </p:txBody>
      </p:sp>
      <p:sp>
        <p:nvSpPr>
          <p:cNvPr id="3107" name="TextBox 3106"/>
          <p:cNvSpPr txBox="1"/>
          <p:nvPr/>
        </p:nvSpPr>
        <p:spPr>
          <a:xfrm>
            <a:off x="8424545" y="2975114"/>
            <a:ext cx="46679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Morgan</a:t>
            </a:r>
          </a:p>
        </p:txBody>
      </p:sp>
      <p:sp>
        <p:nvSpPr>
          <p:cNvPr id="3108" name="TextBox 3107"/>
          <p:cNvSpPr txBox="1"/>
          <p:nvPr/>
        </p:nvSpPr>
        <p:spPr>
          <a:xfrm>
            <a:off x="8967288" y="2830514"/>
            <a:ext cx="53091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Lawrence</a:t>
            </a:r>
          </a:p>
        </p:txBody>
      </p:sp>
      <p:sp>
        <p:nvSpPr>
          <p:cNvPr id="3109" name="TextBox 3108"/>
          <p:cNvSpPr txBox="1"/>
          <p:nvPr/>
        </p:nvSpPr>
        <p:spPr>
          <a:xfrm>
            <a:off x="8637905" y="2739045"/>
            <a:ext cx="3898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Elliott</a:t>
            </a:r>
          </a:p>
        </p:txBody>
      </p:sp>
      <p:sp>
        <p:nvSpPr>
          <p:cNvPr id="3110" name="TextBox 3109"/>
          <p:cNvSpPr txBox="1"/>
          <p:nvPr/>
        </p:nvSpPr>
        <p:spPr>
          <a:xfrm>
            <a:off x="9094788" y="2439989"/>
            <a:ext cx="36580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Boyd</a:t>
            </a:r>
          </a:p>
        </p:txBody>
      </p:sp>
      <p:sp>
        <p:nvSpPr>
          <p:cNvPr id="3111" name="TextBox 3110"/>
          <p:cNvSpPr txBox="1"/>
          <p:nvPr/>
        </p:nvSpPr>
        <p:spPr>
          <a:xfrm>
            <a:off x="8694734" y="2425686"/>
            <a:ext cx="40908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Carter</a:t>
            </a:r>
          </a:p>
        </p:txBody>
      </p:sp>
      <p:sp>
        <p:nvSpPr>
          <p:cNvPr id="3112" name="TextBox 3111"/>
          <p:cNvSpPr txBox="1"/>
          <p:nvPr/>
        </p:nvSpPr>
        <p:spPr>
          <a:xfrm>
            <a:off x="8786495" y="2128809"/>
            <a:ext cx="50045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Greenup</a:t>
            </a:r>
          </a:p>
        </p:txBody>
      </p:sp>
      <p:sp>
        <p:nvSpPr>
          <p:cNvPr id="3113" name="TextBox 3112"/>
          <p:cNvSpPr txBox="1"/>
          <p:nvPr/>
        </p:nvSpPr>
        <p:spPr>
          <a:xfrm>
            <a:off x="8348663" y="2117711"/>
            <a:ext cx="38343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Lewis</a:t>
            </a:r>
          </a:p>
        </p:txBody>
      </p:sp>
      <p:sp>
        <p:nvSpPr>
          <p:cNvPr id="3114" name="TextBox 3113"/>
          <p:cNvSpPr txBox="1"/>
          <p:nvPr/>
        </p:nvSpPr>
        <p:spPr>
          <a:xfrm>
            <a:off x="8294463" y="2630172"/>
            <a:ext cx="42992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Rowan</a:t>
            </a:r>
          </a:p>
        </p:txBody>
      </p:sp>
      <p:sp>
        <p:nvSpPr>
          <p:cNvPr id="3115" name="TextBox 3114"/>
          <p:cNvSpPr txBox="1"/>
          <p:nvPr/>
        </p:nvSpPr>
        <p:spPr>
          <a:xfrm>
            <a:off x="8072263" y="2953142"/>
            <a:ext cx="49564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Menifee</a:t>
            </a:r>
          </a:p>
        </p:txBody>
      </p:sp>
      <p:sp>
        <p:nvSpPr>
          <p:cNvPr id="3116" name="TextBox 3115"/>
          <p:cNvSpPr txBox="1"/>
          <p:nvPr/>
        </p:nvSpPr>
        <p:spPr>
          <a:xfrm>
            <a:off x="7200800" y="2844771"/>
            <a:ext cx="47000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Fayette</a:t>
            </a:r>
          </a:p>
        </p:txBody>
      </p:sp>
      <p:sp>
        <p:nvSpPr>
          <p:cNvPr id="3117" name="TextBox 3116"/>
          <p:cNvSpPr txBox="1"/>
          <p:nvPr/>
        </p:nvSpPr>
        <p:spPr>
          <a:xfrm>
            <a:off x="7566271" y="2946386"/>
            <a:ext cx="36420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Clark</a:t>
            </a:r>
          </a:p>
        </p:txBody>
      </p:sp>
      <p:sp>
        <p:nvSpPr>
          <p:cNvPr id="3118" name="TextBox 3117"/>
          <p:cNvSpPr txBox="1"/>
          <p:nvPr/>
        </p:nvSpPr>
        <p:spPr>
          <a:xfrm rot="3000000">
            <a:off x="7699338" y="2842161"/>
            <a:ext cx="611065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/>
              <a:t>Montgomery</a:t>
            </a:r>
          </a:p>
        </p:txBody>
      </p:sp>
      <p:sp>
        <p:nvSpPr>
          <p:cNvPr id="3119" name="TextBox 3118"/>
          <p:cNvSpPr txBox="1"/>
          <p:nvPr/>
        </p:nvSpPr>
        <p:spPr>
          <a:xfrm>
            <a:off x="8013344" y="2705101"/>
            <a:ext cx="34977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Bath</a:t>
            </a:r>
          </a:p>
        </p:txBody>
      </p:sp>
      <p:sp>
        <p:nvSpPr>
          <p:cNvPr id="3120" name="TextBox 3119"/>
          <p:cNvSpPr txBox="1"/>
          <p:nvPr/>
        </p:nvSpPr>
        <p:spPr>
          <a:xfrm>
            <a:off x="7450553" y="2595548"/>
            <a:ext cx="495649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Bourbon</a:t>
            </a:r>
          </a:p>
        </p:txBody>
      </p:sp>
      <p:sp>
        <p:nvSpPr>
          <p:cNvPr id="3121" name="TextBox 3120"/>
          <p:cNvSpPr txBox="1"/>
          <p:nvPr/>
        </p:nvSpPr>
        <p:spPr>
          <a:xfrm>
            <a:off x="7111181" y="2461866"/>
            <a:ext cx="38023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Scott</a:t>
            </a:r>
          </a:p>
        </p:txBody>
      </p:sp>
      <p:sp>
        <p:nvSpPr>
          <p:cNvPr id="3122" name="TextBox 3121"/>
          <p:cNvSpPr txBox="1"/>
          <p:nvPr/>
        </p:nvSpPr>
        <p:spPr>
          <a:xfrm>
            <a:off x="7304462" y="2232646"/>
            <a:ext cx="49084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Harrison</a:t>
            </a:r>
          </a:p>
        </p:txBody>
      </p:sp>
      <p:sp>
        <p:nvSpPr>
          <p:cNvPr id="3123" name="TextBox 3122"/>
          <p:cNvSpPr txBox="1"/>
          <p:nvPr/>
        </p:nvSpPr>
        <p:spPr>
          <a:xfrm rot="3000000">
            <a:off x="7650703" y="2389206"/>
            <a:ext cx="48923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Nicholas</a:t>
            </a:r>
          </a:p>
        </p:txBody>
      </p:sp>
      <p:sp>
        <p:nvSpPr>
          <p:cNvPr id="3124" name="TextBox 3123"/>
          <p:cNvSpPr txBox="1"/>
          <p:nvPr/>
        </p:nvSpPr>
        <p:spPr>
          <a:xfrm>
            <a:off x="7977188" y="2335198"/>
            <a:ext cx="46839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Fleming</a:t>
            </a:r>
          </a:p>
        </p:txBody>
      </p:sp>
      <p:sp>
        <p:nvSpPr>
          <p:cNvPr id="3125" name="TextBox 3124"/>
          <p:cNvSpPr txBox="1"/>
          <p:nvPr/>
        </p:nvSpPr>
        <p:spPr>
          <a:xfrm>
            <a:off x="7889155" y="2023717"/>
            <a:ext cx="444352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Mason</a:t>
            </a:r>
          </a:p>
        </p:txBody>
      </p:sp>
      <p:sp>
        <p:nvSpPr>
          <p:cNvPr id="3126" name="TextBox 3125"/>
          <p:cNvSpPr txBox="1"/>
          <p:nvPr/>
        </p:nvSpPr>
        <p:spPr>
          <a:xfrm rot="-2400000">
            <a:off x="7587919" y="1874174"/>
            <a:ext cx="4748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Bracken</a:t>
            </a:r>
          </a:p>
        </p:txBody>
      </p:sp>
      <p:sp>
        <p:nvSpPr>
          <p:cNvPr id="3127" name="TextBox 3126"/>
          <p:cNvSpPr txBox="1"/>
          <p:nvPr/>
        </p:nvSpPr>
        <p:spPr>
          <a:xfrm>
            <a:off x="7666278" y="2125505"/>
            <a:ext cx="36099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00" dirty="0"/>
              <a:t>Robert</a:t>
            </a:r>
          </a:p>
          <a:p>
            <a:pPr algn="ctr"/>
            <a:r>
              <a:rPr lang="en-US" sz="500" dirty="0"/>
              <a:t>son</a:t>
            </a:r>
          </a:p>
        </p:txBody>
      </p:sp>
      <p:sp>
        <p:nvSpPr>
          <p:cNvPr id="3128" name="TextBox 3127"/>
          <p:cNvSpPr txBox="1"/>
          <p:nvPr/>
        </p:nvSpPr>
        <p:spPr>
          <a:xfrm>
            <a:off x="6919487" y="1371601"/>
            <a:ext cx="42351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Boone</a:t>
            </a:r>
          </a:p>
        </p:txBody>
      </p:sp>
      <p:sp>
        <p:nvSpPr>
          <p:cNvPr id="3129" name="TextBox 3128"/>
          <p:cNvSpPr txBox="1"/>
          <p:nvPr/>
        </p:nvSpPr>
        <p:spPr>
          <a:xfrm rot="4860000">
            <a:off x="7127163" y="1493030"/>
            <a:ext cx="44275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Kenton</a:t>
            </a:r>
          </a:p>
        </p:txBody>
      </p:sp>
      <p:sp>
        <p:nvSpPr>
          <p:cNvPr id="3130" name="TextBox 3129"/>
          <p:cNvSpPr txBox="1"/>
          <p:nvPr/>
        </p:nvSpPr>
        <p:spPr>
          <a:xfrm rot="3360000">
            <a:off x="7274582" y="1488291"/>
            <a:ext cx="497252" cy="1923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50" dirty="0"/>
              <a:t>Campbell</a:t>
            </a:r>
          </a:p>
        </p:txBody>
      </p:sp>
      <p:sp>
        <p:nvSpPr>
          <p:cNvPr id="3131" name="TextBox 3130"/>
          <p:cNvSpPr txBox="1"/>
          <p:nvPr/>
        </p:nvSpPr>
        <p:spPr>
          <a:xfrm rot="-1800000">
            <a:off x="6809281" y="1770661"/>
            <a:ext cx="425116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/>
              <a:t>Gallatin</a:t>
            </a:r>
          </a:p>
        </p:txBody>
      </p:sp>
      <p:sp>
        <p:nvSpPr>
          <p:cNvPr id="3132" name="TextBox 3131"/>
          <p:cNvSpPr txBox="1"/>
          <p:nvPr/>
        </p:nvSpPr>
        <p:spPr>
          <a:xfrm rot="2640000">
            <a:off x="7248102" y="1881599"/>
            <a:ext cx="56938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Pendleton</a:t>
            </a:r>
          </a:p>
        </p:txBody>
      </p:sp>
      <p:sp>
        <p:nvSpPr>
          <p:cNvPr id="3133" name="TextBox 3132"/>
          <p:cNvSpPr txBox="1"/>
          <p:nvPr/>
        </p:nvSpPr>
        <p:spPr>
          <a:xfrm>
            <a:off x="7032370" y="1884947"/>
            <a:ext cx="38824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Grant</a:t>
            </a:r>
          </a:p>
        </p:txBody>
      </p:sp>
      <p:sp>
        <p:nvSpPr>
          <p:cNvPr id="3134" name="TextBox 3133"/>
          <p:cNvSpPr txBox="1"/>
          <p:nvPr/>
        </p:nvSpPr>
        <p:spPr>
          <a:xfrm rot="-1680000">
            <a:off x="6541032" y="1921068"/>
            <a:ext cx="42030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Carroll</a:t>
            </a:r>
          </a:p>
        </p:txBody>
      </p:sp>
      <p:sp>
        <p:nvSpPr>
          <p:cNvPr id="3135" name="TextBox 3134"/>
          <p:cNvSpPr txBox="1"/>
          <p:nvPr/>
        </p:nvSpPr>
        <p:spPr>
          <a:xfrm>
            <a:off x="6859588" y="2137554"/>
            <a:ext cx="40908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Owen</a:t>
            </a:r>
          </a:p>
        </p:txBody>
      </p:sp>
      <p:sp>
        <p:nvSpPr>
          <p:cNvPr id="3136" name="TextBox 3135"/>
          <p:cNvSpPr txBox="1"/>
          <p:nvPr/>
        </p:nvSpPr>
        <p:spPr>
          <a:xfrm rot="2880000">
            <a:off x="6288090" y="1979757"/>
            <a:ext cx="45878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Trimble</a:t>
            </a:r>
          </a:p>
        </p:txBody>
      </p:sp>
      <p:sp>
        <p:nvSpPr>
          <p:cNvPr id="3137" name="TextBox 3136"/>
          <p:cNvSpPr txBox="1"/>
          <p:nvPr/>
        </p:nvSpPr>
        <p:spPr>
          <a:xfrm>
            <a:off x="6125091" y="2316655"/>
            <a:ext cx="46839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Oldham</a:t>
            </a:r>
          </a:p>
        </p:txBody>
      </p:sp>
      <p:sp>
        <p:nvSpPr>
          <p:cNvPr id="3138" name="TextBox 3137"/>
          <p:cNvSpPr txBox="1"/>
          <p:nvPr/>
        </p:nvSpPr>
        <p:spPr>
          <a:xfrm>
            <a:off x="6530484" y="2231059"/>
            <a:ext cx="40267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Henry</a:t>
            </a:r>
          </a:p>
        </p:txBody>
      </p:sp>
      <p:sp>
        <p:nvSpPr>
          <p:cNvPr id="3139" name="TextBox 3138"/>
          <p:cNvSpPr txBox="1"/>
          <p:nvPr/>
        </p:nvSpPr>
        <p:spPr>
          <a:xfrm>
            <a:off x="5935917" y="2626253"/>
            <a:ext cx="51648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Jefferson</a:t>
            </a:r>
          </a:p>
        </p:txBody>
      </p:sp>
      <p:sp>
        <p:nvSpPr>
          <p:cNvPr id="3140" name="TextBox 3139"/>
          <p:cNvSpPr txBox="1"/>
          <p:nvPr/>
        </p:nvSpPr>
        <p:spPr>
          <a:xfrm>
            <a:off x="6412696" y="2566989"/>
            <a:ext cx="42191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Shelby</a:t>
            </a:r>
          </a:p>
        </p:txBody>
      </p:sp>
      <p:sp>
        <p:nvSpPr>
          <p:cNvPr id="3141" name="TextBox 3140"/>
          <p:cNvSpPr txBox="1"/>
          <p:nvPr/>
        </p:nvSpPr>
        <p:spPr>
          <a:xfrm rot="-2940000">
            <a:off x="6778849" y="2522119"/>
            <a:ext cx="449162" cy="1923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50" dirty="0"/>
              <a:t>Franklin</a:t>
            </a:r>
          </a:p>
        </p:txBody>
      </p:sp>
      <p:sp>
        <p:nvSpPr>
          <p:cNvPr id="3142" name="TextBox 3141"/>
          <p:cNvSpPr txBox="1"/>
          <p:nvPr/>
        </p:nvSpPr>
        <p:spPr>
          <a:xfrm>
            <a:off x="5924686" y="2908172"/>
            <a:ext cx="394660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Bullitt</a:t>
            </a:r>
          </a:p>
        </p:txBody>
      </p:sp>
      <p:sp>
        <p:nvSpPr>
          <p:cNvPr id="3143" name="TextBox 3142"/>
          <p:cNvSpPr txBox="1"/>
          <p:nvPr/>
        </p:nvSpPr>
        <p:spPr>
          <a:xfrm>
            <a:off x="6296959" y="2832101"/>
            <a:ext cx="49404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Spencer</a:t>
            </a:r>
          </a:p>
        </p:txBody>
      </p:sp>
      <p:sp>
        <p:nvSpPr>
          <p:cNvPr id="3144" name="TextBox 3143"/>
          <p:cNvSpPr txBox="1"/>
          <p:nvPr/>
        </p:nvSpPr>
        <p:spPr>
          <a:xfrm rot="-2400000">
            <a:off x="6591741" y="2883395"/>
            <a:ext cx="53251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Anderson</a:t>
            </a:r>
          </a:p>
        </p:txBody>
      </p:sp>
      <p:sp>
        <p:nvSpPr>
          <p:cNvPr id="3145" name="TextBox 3144"/>
          <p:cNvSpPr txBox="1"/>
          <p:nvPr/>
        </p:nvSpPr>
        <p:spPr>
          <a:xfrm rot="4740000">
            <a:off x="6842048" y="2853147"/>
            <a:ext cx="55335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/>
              <a:t>Woodford</a:t>
            </a:r>
          </a:p>
        </p:txBody>
      </p:sp>
      <p:grpSp>
        <p:nvGrpSpPr>
          <p:cNvPr id="2915" name="Group 2914">
            <a:extLst>
              <a:ext uri="{FF2B5EF4-FFF2-40B4-BE49-F238E27FC236}">
                <a16:creationId xmlns:a16="http://schemas.microsoft.com/office/drawing/2014/main" id="{3348E499-F4CD-49E7-A492-6EDA779B04A4}"/>
              </a:ext>
            </a:extLst>
          </p:cNvPr>
          <p:cNvGrpSpPr/>
          <p:nvPr/>
        </p:nvGrpSpPr>
        <p:grpSpPr>
          <a:xfrm>
            <a:off x="4659648" y="5358576"/>
            <a:ext cx="2860470" cy="1042224"/>
            <a:chOff x="1633158" y="5470153"/>
            <a:chExt cx="2516326" cy="706625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121C192-E288-4F20-91CF-1F1EFF15494C}"/>
                </a:ext>
              </a:extLst>
            </p:cNvPr>
            <p:cNvSpPr/>
            <p:nvPr/>
          </p:nvSpPr>
          <p:spPr bwMode="auto">
            <a:xfrm>
              <a:off x="1633158" y="5791200"/>
              <a:ext cx="436306" cy="247937"/>
            </a:xfrm>
            <a:prstGeom prst="rect">
              <a:avLst/>
            </a:prstGeom>
            <a:solidFill>
              <a:srgbClr val="0033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800" b="1">
                <a:latin typeface="Times New Roman" pitchFamily="18" charset="0"/>
              </a:endParaRPr>
            </a:p>
          </p:txBody>
        </p:sp>
        <p:sp>
          <p:nvSpPr>
            <p:cNvPr id="245" name="Rectangle 244">
              <a:extLst>
                <a:ext uri="{FF2B5EF4-FFF2-40B4-BE49-F238E27FC236}">
                  <a16:creationId xmlns:a16="http://schemas.microsoft.com/office/drawing/2014/main" id="{B0DD2BA5-0252-4E99-94E0-2C367FA12A7F}"/>
                </a:ext>
              </a:extLst>
            </p:cNvPr>
            <p:cNvSpPr/>
            <p:nvPr/>
          </p:nvSpPr>
          <p:spPr bwMode="auto">
            <a:xfrm>
              <a:off x="1633158" y="5470153"/>
              <a:ext cx="436306" cy="24793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800" b="1">
                <a:latin typeface="Times New Roman" pitchFamily="18" charset="0"/>
              </a:endParaRPr>
            </a:p>
          </p:txBody>
        </p:sp>
        <p:sp>
          <p:nvSpPr>
            <p:cNvPr id="2913" name="TextBox 2912">
              <a:extLst>
                <a:ext uri="{FF2B5EF4-FFF2-40B4-BE49-F238E27FC236}">
                  <a16:creationId xmlns:a16="http://schemas.microsoft.com/office/drawing/2014/main" id="{DE59DFA6-B6F7-448E-B537-E7F9DB60F6DB}"/>
                </a:ext>
              </a:extLst>
            </p:cNvPr>
            <p:cNvSpPr txBox="1"/>
            <p:nvPr/>
          </p:nvSpPr>
          <p:spPr>
            <a:xfrm>
              <a:off x="2073275" y="5489575"/>
              <a:ext cx="207620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Contracted Counties</a:t>
              </a:r>
            </a:p>
          </p:txBody>
        </p:sp>
        <p:sp>
          <p:nvSpPr>
            <p:cNvPr id="248" name="TextBox 247">
              <a:extLst>
                <a:ext uri="{FF2B5EF4-FFF2-40B4-BE49-F238E27FC236}">
                  <a16:creationId xmlns:a16="http://schemas.microsoft.com/office/drawing/2014/main" id="{5A770787-400C-44C7-927A-DB82F078CF89}"/>
                </a:ext>
              </a:extLst>
            </p:cNvPr>
            <p:cNvSpPr txBox="1"/>
            <p:nvPr/>
          </p:nvSpPr>
          <p:spPr>
            <a:xfrm>
              <a:off x="2077101" y="5807446"/>
              <a:ext cx="18082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Contract Partners</a:t>
              </a:r>
            </a:p>
          </p:txBody>
        </p:sp>
      </p:grpSp>
      <p:pic>
        <p:nvPicPr>
          <p:cNvPr id="2912" name="Picture 2911">
            <a:extLst>
              <a:ext uri="{FF2B5EF4-FFF2-40B4-BE49-F238E27FC236}">
                <a16:creationId xmlns:a16="http://schemas.microsoft.com/office/drawing/2014/main" id="{6D6DB3FC-C548-4353-91E4-573CF54383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0544" y="1254787"/>
            <a:ext cx="1687082" cy="1687082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D976C13-68E6-4E25-B13E-FC3A2D3F66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97E041-634B-4B3E-8669-42583D9567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9825ADD-F95C-4747-9B41-5DB21C28E6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7" y="643467"/>
            <a:ext cx="10905065" cy="5571066"/>
          </a:xfrm>
          <a:prstGeom prst="rect">
            <a:avLst/>
          </a:prstGeom>
          <a:solidFill>
            <a:schemeClr val="accent1"/>
          </a:solidFill>
          <a:ln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6791A8E-B2BA-467D-BB87-8CFBFB13AF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6195" y="809244"/>
            <a:ext cx="10579608" cy="5239512"/>
          </a:xfrm>
          <a:prstGeom prst="rect">
            <a:avLst/>
          </a:prstGeom>
          <a:noFill/>
          <a:ln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B141BF-DB9B-45B0-A08F-668702ED3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503" y="1285196"/>
            <a:ext cx="9607160" cy="277942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80000"/>
              </a:lnSpc>
            </a:pPr>
            <a:r>
              <a:rPr lang="en-US" sz="8000" b="1" dirty="0">
                <a:solidFill>
                  <a:srgbClr val="FFFFFF"/>
                </a:solidFill>
              </a:rPr>
              <a:t>Legislative Update</a:t>
            </a:r>
          </a:p>
        </p:txBody>
      </p:sp>
      <p:pic>
        <p:nvPicPr>
          <p:cNvPr id="4" name="Picture 3" descr="Logo&#10;&#10;Description automatically generated with medium confidence">
            <a:extLst>
              <a:ext uri="{FF2B5EF4-FFF2-40B4-BE49-F238E27FC236}">
                <a16:creationId xmlns:a16="http://schemas.microsoft.com/office/drawing/2014/main" id="{09678425-7DBB-4BF0-8C32-DA9551ED08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637" y="5288929"/>
            <a:ext cx="1278446" cy="1278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823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D976C13-68E6-4E25-B13E-FC3A2D3F66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97E041-634B-4B3E-8669-42583D9567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9825ADD-F95C-4747-9B41-5DB21C28E6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7" y="643467"/>
            <a:ext cx="10905065" cy="5571066"/>
          </a:xfrm>
          <a:prstGeom prst="rect">
            <a:avLst/>
          </a:prstGeom>
          <a:solidFill>
            <a:schemeClr val="accent1"/>
          </a:solidFill>
          <a:ln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6791A8E-B2BA-467D-BB87-8CFBFB13AF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6195" y="809244"/>
            <a:ext cx="10579608" cy="5239512"/>
          </a:xfrm>
          <a:prstGeom prst="rect">
            <a:avLst/>
          </a:prstGeom>
          <a:noFill/>
          <a:ln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B141BF-DB9B-45B0-A08F-668702ED3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503" y="1285196"/>
            <a:ext cx="9607160" cy="164443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80000"/>
              </a:lnSpc>
            </a:pPr>
            <a:r>
              <a:rPr lang="en-US" sz="8000" b="1" dirty="0">
                <a:solidFill>
                  <a:srgbClr val="FFFFFF"/>
                </a:solidFill>
              </a:rPr>
              <a:t>District Awards</a:t>
            </a:r>
          </a:p>
        </p:txBody>
      </p:sp>
      <p:pic>
        <p:nvPicPr>
          <p:cNvPr id="4" name="Picture 3" descr="Logo&#10;&#10;Description automatically generated with medium confidence">
            <a:extLst>
              <a:ext uri="{FF2B5EF4-FFF2-40B4-BE49-F238E27FC236}">
                <a16:creationId xmlns:a16="http://schemas.microsoft.com/office/drawing/2014/main" id="{09678425-7DBB-4BF0-8C32-DA9551ED08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637" y="5288929"/>
            <a:ext cx="1278446" cy="127844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B0DCFB7-2676-4BC0-A147-038CCD96F3F2}"/>
              </a:ext>
            </a:extLst>
          </p:cNvPr>
          <p:cNvSpPr txBox="1"/>
          <p:nvPr/>
        </p:nvSpPr>
        <p:spPr>
          <a:xfrm>
            <a:off x="3227794" y="3405583"/>
            <a:ext cx="57245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</a:rPr>
              <a:t>Deadline: May 1 to KACD</a:t>
            </a:r>
          </a:p>
        </p:txBody>
      </p:sp>
    </p:spTree>
    <p:extLst>
      <p:ext uri="{BB962C8B-B14F-4D97-AF65-F5344CB8AC3E}">
        <p14:creationId xmlns:p14="http://schemas.microsoft.com/office/powerpoint/2010/main" val="3196173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5">
            <a:extLst>
              <a:ext uri="{FF2B5EF4-FFF2-40B4-BE49-F238E27FC236}">
                <a16:creationId xmlns:a16="http://schemas.microsoft.com/office/drawing/2014/main" id="{D6EA1A26-163F-4F15-91F4-F2C51AC9C1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55992" y="0"/>
            <a:ext cx="4636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F104EC-A6C4-40B8-A8FB-D46C89FA4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73212" y="499533"/>
            <a:ext cx="3401568" cy="1920240"/>
          </a:xfrm>
        </p:spPr>
        <p:txBody>
          <a:bodyPr anchor="b">
            <a:normAutofit/>
          </a:bodyPr>
          <a:lstStyle/>
          <a:p>
            <a:r>
              <a:rPr lang="en-US" sz="4800" b="1" dirty="0">
                <a:solidFill>
                  <a:srgbClr val="FFFFFF"/>
                </a:solidFill>
              </a:rPr>
              <a:t>KACD Annual Meeting</a:t>
            </a:r>
          </a:p>
        </p:txBody>
      </p:sp>
      <p:pic>
        <p:nvPicPr>
          <p:cNvPr id="7" name="Picture 6" descr="A picture containing tree, outdoor, grass, sky&#10;&#10;Description automatically generated">
            <a:extLst>
              <a:ext uri="{FF2B5EF4-FFF2-40B4-BE49-F238E27FC236}">
                <a16:creationId xmlns:a16="http://schemas.microsoft.com/office/drawing/2014/main" id="{E039CD12-926E-4445-924D-CFDF492FB4F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497" r="13303"/>
          <a:stretch/>
        </p:blipFill>
        <p:spPr>
          <a:xfrm>
            <a:off x="-69429" y="0"/>
            <a:ext cx="7625421" cy="685800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B17497B-E297-44BA-B0EB-DDF71B78D2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73212" y="2919305"/>
            <a:ext cx="3401568" cy="3318935"/>
          </a:xfrm>
        </p:spPr>
        <p:txBody>
          <a:bodyPr>
            <a:normAutofit/>
          </a:bodyPr>
          <a:lstStyle/>
          <a:p>
            <a:r>
              <a:rPr lang="en-US" sz="2800" b="1" dirty="0"/>
              <a:t>Holiday Inn / Sloan Convention Center</a:t>
            </a:r>
          </a:p>
          <a:p>
            <a:endParaRPr lang="en-US" sz="2800" b="1" dirty="0"/>
          </a:p>
          <a:p>
            <a:r>
              <a:rPr lang="en-US" sz="2800" b="1" dirty="0"/>
              <a:t>Bowling Green, Kentucky</a:t>
            </a:r>
          </a:p>
          <a:p>
            <a:endParaRPr lang="en-US" sz="2800" b="1" dirty="0"/>
          </a:p>
          <a:p>
            <a:r>
              <a:rPr lang="en-US" sz="2800" b="1" dirty="0"/>
              <a:t>July 10-12, 2022</a:t>
            </a:r>
          </a:p>
        </p:txBody>
      </p:sp>
    </p:spTree>
    <p:extLst>
      <p:ext uri="{BB962C8B-B14F-4D97-AF65-F5344CB8AC3E}">
        <p14:creationId xmlns:p14="http://schemas.microsoft.com/office/powerpoint/2010/main" val="22068825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D976C13-68E6-4E25-B13E-FC3A2D3F66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97E041-634B-4B3E-8669-42583D9567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9825ADD-F95C-4747-9B41-5DB21C28E6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7" y="643467"/>
            <a:ext cx="10905065" cy="5571066"/>
          </a:xfrm>
          <a:prstGeom prst="rect">
            <a:avLst/>
          </a:prstGeom>
          <a:solidFill>
            <a:schemeClr val="accent1"/>
          </a:solidFill>
          <a:ln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6791A8E-B2BA-467D-BB87-8CFBFB13AF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6195" y="809244"/>
            <a:ext cx="10579608" cy="5239512"/>
          </a:xfrm>
          <a:prstGeom prst="rect">
            <a:avLst/>
          </a:prstGeom>
          <a:noFill/>
          <a:ln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B141BF-DB9B-45B0-A08F-668702ED3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503" y="1285196"/>
            <a:ext cx="9607160" cy="1569661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80000"/>
              </a:lnSpc>
            </a:pPr>
            <a:r>
              <a:rPr lang="en-US" sz="8000" b="1" dirty="0">
                <a:solidFill>
                  <a:srgbClr val="FFFFFF"/>
                </a:solidFill>
              </a:rPr>
              <a:t>Resolutions</a:t>
            </a:r>
          </a:p>
        </p:txBody>
      </p:sp>
      <p:pic>
        <p:nvPicPr>
          <p:cNvPr id="4" name="Picture 3" descr="Logo&#10;&#10;Description automatically generated with medium confidence">
            <a:extLst>
              <a:ext uri="{FF2B5EF4-FFF2-40B4-BE49-F238E27FC236}">
                <a16:creationId xmlns:a16="http://schemas.microsoft.com/office/drawing/2014/main" id="{09678425-7DBB-4BF0-8C32-DA9551ED08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637" y="5288929"/>
            <a:ext cx="1278446" cy="127844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EC66FB7-D0B9-4159-8E27-C80506A4090D}"/>
              </a:ext>
            </a:extLst>
          </p:cNvPr>
          <p:cNvSpPr txBox="1"/>
          <p:nvPr/>
        </p:nvSpPr>
        <p:spPr>
          <a:xfrm>
            <a:off x="2006881" y="3020634"/>
            <a:ext cx="816640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Deadline: June 1 To be Printed for Meeting</a:t>
            </a:r>
          </a:p>
          <a:p>
            <a:pPr algn="ctr"/>
            <a:endParaRPr lang="en-US" sz="3200" b="1" dirty="0">
              <a:solidFill>
                <a:schemeClr val="bg1"/>
              </a:solidFill>
            </a:endParaRPr>
          </a:p>
          <a:p>
            <a:pPr algn="ctr"/>
            <a:r>
              <a:rPr lang="en-US" sz="3200" b="1" dirty="0">
                <a:solidFill>
                  <a:schemeClr val="bg1"/>
                </a:solidFill>
              </a:rPr>
              <a:t>Can also bring Resolutions to the Annual Meeting</a:t>
            </a:r>
          </a:p>
        </p:txBody>
      </p:sp>
    </p:spTree>
    <p:extLst>
      <p:ext uri="{BB962C8B-B14F-4D97-AF65-F5344CB8AC3E}">
        <p14:creationId xmlns:p14="http://schemas.microsoft.com/office/powerpoint/2010/main" val="676163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D976C13-68E6-4E25-B13E-FC3A2D3F66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97E041-634B-4B3E-8669-42583D9567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9825ADD-F95C-4747-9B41-5DB21C28E6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7" y="643467"/>
            <a:ext cx="10905065" cy="5571066"/>
          </a:xfrm>
          <a:prstGeom prst="rect">
            <a:avLst/>
          </a:prstGeom>
          <a:solidFill>
            <a:schemeClr val="accent1"/>
          </a:solidFill>
          <a:ln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6791A8E-B2BA-467D-BB87-8CFBFB13AF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6195" y="809244"/>
            <a:ext cx="10579608" cy="5239512"/>
          </a:xfrm>
          <a:prstGeom prst="rect">
            <a:avLst/>
          </a:prstGeom>
          <a:noFill/>
          <a:ln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B141BF-DB9B-45B0-A08F-668702ED3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503" y="1285196"/>
            <a:ext cx="9607160" cy="1569661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>
              <a:lnSpc>
                <a:spcPct val="80000"/>
              </a:lnSpc>
            </a:pPr>
            <a:r>
              <a:rPr lang="en-US" sz="8000" b="1" dirty="0">
                <a:solidFill>
                  <a:srgbClr val="FFFFFF"/>
                </a:solidFill>
              </a:rPr>
              <a:t>Monthly </a:t>
            </a:r>
            <a:r>
              <a:rPr lang="en-US" sz="8000" b="1">
                <a:solidFill>
                  <a:srgbClr val="FFFFFF"/>
                </a:solidFill>
              </a:rPr>
              <a:t>District Zoom Share </a:t>
            </a:r>
            <a:r>
              <a:rPr lang="en-US" sz="8000" b="1" dirty="0">
                <a:solidFill>
                  <a:srgbClr val="FFFFFF"/>
                </a:solidFill>
              </a:rPr>
              <a:t>Sessions</a:t>
            </a:r>
          </a:p>
        </p:txBody>
      </p:sp>
      <p:pic>
        <p:nvPicPr>
          <p:cNvPr id="4" name="Picture 3" descr="Logo&#10;&#10;Description automatically generated with medium confidence">
            <a:extLst>
              <a:ext uri="{FF2B5EF4-FFF2-40B4-BE49-F238E27FC236}">
                <a16:creationId xmlns:a16="http://schemas.microsoft.com/office/drawing/2014/main" id="{09678425-7DBB-4BF0-8C32-DA9551ED08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637" y="5288929"/>
            <a:ext cx="1278446" cy="127844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EC66FB7-D0B9-4159-8E27-C80506A4090D}"/>
              </a:ext>
            </a:extLst>
          </p:cNvPr>
          <p:cNvSpPr txBox="1"/>
          <p:nvPr/>
        </p:nvSpPr>
        <p:spPr>
          <a:xfrm>
            <a:off x="3444070" y="3533284"/>
            <a:ext cx="529202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Last Wednesday of each month</a:t>
            </a:r>
          </a:p>
          <a:p>
            <a:pPr algn="ctr"/>
            <a:r>
              <a:rPr lang="en-US" sz="3200" b="1" dirty="0">
                <a:solidFill>
                  <a:schemeClr val="bg1"/>
                </a:solidFill>
              </a:rPr>
              <a:t>10:00 am eastern time</a:t>
            </a:r>
          </a:p>
        </p:txBody>
      </p:sp>
    </p:spTree>
    <p:extLst>
      <p:ext uri="{BB962C8B-B14F-4D97-AF65-F5344CB8AC3E}">
        <p14:creationId xmlns:p14="http://schemas.microsoft.com/office/powerpoint/2010/main" val="2367186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1062</TotalTime>
  <Words>242</Words>
  <Application>Microsoft Office PowerPoint</Application>
  <PresentationFormat>Widescreen</PresentationFormat>
  <Paragraphs>155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Metropolitan</vt:lpstr>
      <vt:lpstr>KACD Spring Area Meeting Update</vt:lpstr>
      <vt:lpstr>NACD Insurance</vt:lpstr>
      <vt:lpstr>Success Stories</vt:lpstr>
      <vt:lpstr>KACD 75/25 Technical Assistance Program</vt:lpstr>
      <vt:lpstr>Legislative Update</vt:lpstr>
      <vt:lpstr>District Awards</vt:lpstr>
      <vt:lpstr>KACD Annual Meeting</vt:lpstr>
      <vt:lpstr>Resolutions</vt:lpstr>
      <vt:lpstr>Monthly District Zoom Share Sessions</vt:lpstr>
      <vt:lpstr>Contact Information:</vt:lpstr>
      <vt:lpstr>Questions ???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KACD Spring Area Meeting Update</dc:title>
  <dc:creator>Crystal Renfro</dc:creator>
  <cp:lastModifiedBy>Crystal Renfro</cp:lastModifiedBy>
  <cp:revision>39</cp:revision>
  <dcterms:created xsi:type="dcterms:W3CDTF">2021-03-15T02:57:48Z</dcterms:created>
  <dcterms:modified xsi:type="dcterms:W3CDTF">2022-02-27T17:54:20Z</dcterms:modified>
</cp:coreProperties>
</file>