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8" r:id="rId4"/>
    <p:sldId id="269" r:id="rId5"/>
    <p:sldId id="270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66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9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3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2222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452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4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93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97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6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9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4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5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43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19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1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3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624B-878C-44E9-8802-0BA851229C17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127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3728"/>
            <a:ext cx="12187741" cy="2868168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7600" dirty="0">
                <a:latin typeface="Franklin Gothic Medium" panose="020B0603020102020204" pitchFamily="34" charset="0"/>
              </a:rPr>
              <a:t>How to know that </a:t>
            </a:r>
            <a:br>
              <a:rPr lang="en-US" sz="7600" dirty="0">
                <a:latin typeface="Franklin Gothic Medium" panose="020B0603020102020204" pitchFamily="34" charset="0"/>
              </a:rPr>
            </a:br>
            <a:r>
              <a:rPr lang="en-US" sz="7600" dirty="0">
                <a:latin typeface="Franklin Gothic Medium" panose="020B0603020102020204" pitchFamily="34" charset="0"/>
              </a:rPr>
              <a:t>you know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4440"/>
            <a:ext cx="12187741" cy="4044796"/>
          </a:xfrm>
          <a:noFill/>
        </p:spPr>
        <p:txBody>
          <a:bodyPr>
            <a:noAutofit/>
          </a:bodyPr>
          <a:lstStyle/>
          <a:p>
            <a:endParaRPr lang="en-US" sz="7200" b="1" dirty="0">
              <a:latin typeface="Franklin Gothic Medium" panose="020B0603020102020204" pitchFamily="34" charset="0"/>
            </a:endParaRPr>
          </a:p>
          <a:p>
            <a:r>
              <a:rPr lang="en-US" sz="7200" b="1" dirty="0">
                <a:latin typeface="Franklin Gothic Medium" panose="020B0603020102020204" pitchFamily="34" charset="0"/>
              </a:rPr>
              <a:t>John 10:27-30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83201-02EC-AA48-18B7-7EE94811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28600"/>
            <a:ext cx="10353761" cy="1326321"/>
          </a:xfrm>
        </p:spPr>
        <p:txBody>
          <a:bodyPr>
            <a:normAutofit/>
          </a:bodyPr>
          <a:lstStyle/>
          <a:p>
            <a:r>
              <a:rPr lang="en-US" sz="6000" dirty="0"/>
              <a:t>John 20:31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11734800" cy="5257800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>
                <a:latin typeface="Franklin Gothic Medium" panose="020B0603020102020204" pitchFamily="34" charset="0"/>
              </a:rPr>
              <a:t>But these are written, that ye might believe that Jesus is the Christ, the Son of God; and that believing ye might have life through his name.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83201-02EC-AA48-18B7-7EE94811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28600"/>
            <a:ext cx="10353761" cy="1326321"/>
          </a:xfrm>
        </p:spPr>
        <p:txBody>
          <a:bodyPr>
            <a:normAutofit/>
          </a:bodyPr>
          <a:lstStyle/>
          <a:p>
            <a:r>
              <a:rPr lang="en-US" sz="6000" dirty="0"/>
              <a:t>1 John 5:13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11734800" cy="5257800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>
                <a:latin typeface="Franklin Gothic Medium" panose="020B0603020102020204" pitchFamily="34" charset="0"/>
              </a:rPr>
              <a:t>These things have I written unto you that believe on the name of the Son of God; that ye may know that ye have eternal life, and that ye may believe on the name of the Son of God.</a:t>
            </a:r>
          </a:p>
        </p:txBody>
      </p:sp>
    </p:spTree>
    <p:extLst>
      <p:ext uri="{BB962C8B-B14F-4D97-AF65-F5344CB8AC3E}">
        <p14:creationId xmlns:p14="http://schemas.microsoft.com/office/powerpoint/2010/main" val="1151603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83201-02EC-AA48-18B7-7EE948110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28600"/>
            <a:ext cx="10353761" cy="1326321"/>
          </a:xfrm>
        </p:spPr>
        <p:txBody>
          <a:bodyPr>
            <a:normAutofit/>
          </a:bodyPr>
          <a:lstStyle/>
          <a:p>
            <a:r>
              <a:rPr lang="en-US" sz="6000" dirty="0"/>
              <a:t>John 10:27-30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11734800" cy="5257800"/>
          </a:xfrm>
          <a:noFill/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dirty="0">
                <a:latin typeface="Franklin Gothic Medium" panose="020B0603020102020204" pitchFamily="34" charset="0"/>
              </a:rPr>
              <a:t>27 My sheep hear my voice, and I know them, and they follow me:</a:t>
            </a:r>
          </a:p>
          <a:p>
            <a:pPr>
              <a:buNone/>
            </a:pPr>
            <a:r>
              <a:rPr lang="en-US" sz="4400" b="1" dirty="0">
                <a:latin typeface="Franklin Gothic Medium" panose="020B0603020102020204" pitchFamily="34" charset="0"/>
              </a:rPr>
              <a:t>28 And I give unto them eternal life; and they shall never perish, neither shall any man pluck them out of my hand.</a:t>
            </a:r>
          </a:p>
        </p:txBody>
      </p:sp>
    </p:spTree>
    <p:extLst>
      <p:ext uri="{BB962C8B-B14F-4D97-AF65-F5344CB8AC3E}">
        <p14:creationId xmlns:p14="http://schemas.microsoft.com/office/powerpoint/2010/main" val="143845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11734800" cy="6400800"/>
          </a:xfrm>
          <a:noFill/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dirty="0">
                <a:latin typeface="Franklin Gothic Medium" panose="020B0603020102020204" pitchFamily="34" charset="0"/>
              </a:rPr>
              <a:t>29 My Father, which gave them me, is greater than all; and no man is able to pluck them out of my Father's hand.</a:t>
            </a:r>
          </a:p>
          <a:p>
            <a:pPr>
              <a:buNone/>
            </a:pPr>
            <a:r>
              <a:rPr lang="en-US" sz="4400" b="1" dirty="0">
                <a:latin typeface="Franklin Gothic Medium" panose="020B0603020102020204" pitchFamily="34" charset="0"/>
              </a:rPr>
              <a:t>30 I and my Father are one.</a:t>
            </a:r>
          </a:p>
        </p:txBody>
      </p:sp>
    </p:spTree>
    <p:extLst>
      <p:ext uri="{BB962C8B-B14F-4D97-AF65-F5344CB8AC3E}">
        <p14:creationId xmlns:p14="http://schemas.microsoft.com/office/powerpoint/2010/main" val="3338733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676398"/>
          </a:xfrm>
          <a:noFill/>
        </p:spPr>
        <p:txBody>
          <a:bodyPr>
            <a:normAutofit/>
          </a:bodyPr>
          <a:lstStyle/>
          <a:p>
            <a:r>
              <a:rPr lang="en-US" sz="6600" dirty="0">
                <a:latin typeface="Franklin Gothic Medium" panose="020B0603020102020204" pitchFamily="34" charset="0"/>
              </a:rPr>
              <a:t>Three Groups of people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676399"/>
            <a:ext cx="11887200" cy="5029201"/>
          </a:xfrm>
          <a:noFill/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3500" b="1" dirty="0">
                <a:latin typeface="Franklin Gothic Medium" panose="020B0603020102020204" pitchFamily="34" charset="0"/>
              </a:rPr>
              <a:t>Believers   John 10:27-30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3500" b="1" dirty="0">
                <a:latin typeface="Franklin Gothic Medium" panose="020B0603020102020204" pitchFamily="34" charset="0"/>
              </a:rPr>
              <a:t>Make Believers  Matt. 7:20-23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3500" b="1" dirty="0">
                <a:latin typeface="Franklin Gothic Medium" panose="020B0603020102020204" pitchFamily="34" charset="0"/>
              </a:rPr>
              <a:t>Unbelievers  Rev. 21:8, 20:14-15</a:t>
            </a:r>
          </a:p>
          <a:p>
            <a:pPr marL="857250" indent="-857250">
              <a:buFont typeface="Wingdings" pitchFamily="2" charset="2"/>
              <a:buChar char="q"/>
            </a:pP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41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128</TotalTime>
  <Words>186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Bookman Old Style</vt:lpstr>
      <vt:lpstr>Franklin Gothic Medium</vt:lpstr>
      <vt:lpstr>Rockwell</vt:lpstr>
      <vt:lpstr>Wingdings</vt:lpstr>
      <vt:lpstr>Damask</vt:lpstr>
      <vt:lpstr>How to know that  you know</vt:lpstr>
      <vt:lpstr>John 20:31</vt:lpstr>
      <vt:lpstr>1 John 5:13</vt:lpstr>
      <vt:lpstr>John 10:27-30</vt:lpstr>
      <vt:lpstr>PowerPoint Presentation</vt:lpstr>
      <vt:lpstr>Three Groups of people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Want Me to Do God???</dc:title>
  <dc:creator>Paul Young</dc:creator>
  <cp:lastModifiedBy>Summers Baptist Church</cp:lastModifiedBy>
  <cp:revision>21</cp:revision>
  <dcterms:created xsi:type="dcterms:W3CDTF">2009-03-08T14:36:48Z</dcterms:created>
  <dcterms:modified xsi:type="dcterms:W3CDTF">2022-12-04T15:53:35Z</dcterms:modified>
</cp:coreProperties>
</file>