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10E2-540B-4B53-A37D-9FB7EFDE43DF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E5416-3BA0-4B58-85EA-77CBB7798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35D8-8246-4366-A6A1-06B619C8F00A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D8EA9-5DA8-4C50-AD92-053C6CF60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CC26-99A8-4524-9C6D-70D4E8F9B422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E389-C1AB-4523-A2DB-5FA7DD96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1F7D8-D115-4A97-8FE3-34597884C682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B72B-7813-4639-92E7-89D6A3BD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3DB6-D73C-42E6-9699-5F4F14F8F4AF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A0D2-481D-4E72-A39D-69D4ACDDF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1E07-FBAD-415B-83BA-1A1F0BFC57EF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FA85-B67E-4AB1-8BC4-68C1DDA0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2D14-A04A-48AB-8070-C80A5D37B87F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9B16-9E03-412D-AC2E-FA8414DFA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E2E0-0821-4E44-8AFD-89406CD3BA2B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DD5B-11C8-40C0-8498-5D93EBF9F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A57E-0334-48B1-9E99-5D886EFAAC6B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9ED1-06D6-48F9-B4E2-6170945B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7097-174C-4052-88C7-BA958A46FC7E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10A8-8705-49D8-B62F-D6914874C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032A-8D3C-4B54-BB35-05BEAF2994D8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0011-42B5-435E-8318-3FD0FADC9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F39F7C-7A45-482F-A2DE-FEEA4B30B934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E23373-AC06-4087-BAAA-55309A591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Immunopathology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orisnik\Desktop\nastava\PATOLOGIJA\patologija\ch_4\c4_asthma_mu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20713"/>
            <a:ext cx="725487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9750" y="5876925"/>
            <a:ext cx="43195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1. Asthma- type I hypersensitivity reaction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orisnik\Desktop\nastava\PATOLOGIJA\patologija\ch_4\c4_pemphigus_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549275"/>
            <a:ext cx="5140325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288" y="6021388"/>
            <a:ext cx="61928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2. Pemphigus- type II hypersensitivity reaction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korisnik\Desktop\nastava\PATOLOGIJA\patologija\ch_21\c21_s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692150"/>
            <a:ext cx="718661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6021388"/>
            <a:ext cx="5256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3. Grave’s disease- type II hypersensitivity reaction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descr="poliarteritis nodos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49275"/>
            <a:ext cx="7472362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6021388"/>
            <a:ext cx="7416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4. Plyarteritis nodosa-type III hypersensitivity reaction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jeffreysterlingmd.files.wordpress.com/2013/10/contact-dermatitis-f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908050"/>
            <a:ext cx="68214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850" y="5949950"/>
            <a:ext cx="66246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5. Contact dematitis-type IV hypersenstivity reaction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kronicni graft versus ho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76250"/>
            <a:ext cx="7688262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0825" y="6021388"/>
            <a:ext cx="79216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6. Graft versus host reaction- Afro American patient with depigmentation of the skin due to the melanocyte destruction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orisnik\Desktop\nastava\PATOLOGIJA\patologija\ch_4\c4_malar_ra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60350"/>
            <a:ext cx="3514725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0825" y="5876925"/>
            <a:ext cx="54737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7. Systemic lupus erythematosus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med.uottawa.ca/patho/eng/Public/cardio/amyloidgro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92150"/>
            <a:ext cx="740251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8313" y="5949950"/>
            <a:ext cx="38877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>
                <a:latin typeface="+mj-lt"/>
              </a:rPr>
              <a:t>8. </a:t>
            </a:r>
            <a:r>
              <a:rPr lang="hr-HR" b="1" dirty="0">
                <a:latin typeface="+mj-lt"/>
              </a:rPr>
              <a:t>Heart amyloidosis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Immunopathology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Immunopathology</dc:title>
  <dc:creator>korisnik</dc:creator>
  <cp:lastModifiedBy>Nastava</cp:lastModifiedBy>
  <cp:revision>6</cp:revision>
  <dcterms:created xsi:type="dcterms:W3CDTF">2015-02-15T11:03:44Z</dcterms:created>
  <dcterms:modified xsi:type="dcterms:W3CDTF">2015-02-23T06:49:26Z</dcterms:modified>
</cp:coreProperties>
</file>