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0" r:id="rId2"/>
    <p:sldId id="782" r:id="rId3"/>
    <p:sldId id="677" r:id="rId4"/>
    <p:sldId id="673" r:id="rId5"/>
    <p:sldId id="676" r:id="rId6"/>
    <p:sldId id="754" r:id="rId7"/>
    <p:sldId id="675" r:id="rId8"/>
    <p:sldId id="897" r:id="rId9"/>
    <p:sldId id="729" r:id="rId10"/>
    <p:sldId id="898" r:id="rId11"/>
    <p:sldId id="732" r:id="rId12"/>
    <p:sldId id="733" r:id="rId13"/>
    <p:sldId id="734" r:id="rId14"/>
    <p:sldId id="735" r:id="rId15"/>
    <p:sldId id="736" r:id="rId16"/>
    <p:sldId id="737" r:id="rId17"/>
    <p:sldId id="738" r:id="rId18"/>
    <p:sldId id="740" r:id="rId19"/>
    <p:sldId id="741" r:id="rId20"/>
    <p:sldId id="742" r:id="rId21"/>
    <p:sldId id="744" r:id="rId22"/>
    <p:sldId id="745" r:id="rId23"/>
    <p:sldId id="755" r:id="rId24"/>
    <p:sldId id="748" r:id="rId25"/>
    <p:sldId id="749" r:id="rId26"/>
    <p:sldId id="750" r:id="rId27"/>
    <p:sldId id="751" r:id="rId28"/>
    <p:sldId id="752" r:id="rId29"/>
    <p:sldId id="783" r:id="rId30"/>
    <p:sldId id="678" r:id="rId31"/>
    <p:sldId id="665" r:id="rId32"/>
    <p:sldId id="712" r:id="rId33"/>
    <p:sldId id="711" r:id="rId34"/>
    <p:sldId id="713" r:id="rId35"/>
    <p:sldId id="710" r:id="rId36"/>
    <p:sldId id="714" r:id="rId37"/>
    <p:sldId id="679" r:id="rId38"/>
    <p:sldId id="670" r:id="rId39"/>
    <p:sldId id="706" r:id="rId40"/>
    <p:sldId id="707" r:id="rId41"/>
    <p:sldId id="708" r:id="rId42"/>
    <p:sldId id="73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57" d="100"/>
          <a:sy n="57" d="100"/>
        </p:scale>
        <p:origin x="62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g"/><Relationship Id="rId7" Type="http://schemas.openxmlformats.org/officeDocument/2006/relationships/image" Target="../media/image3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g"/><Relationship Id="rId7" Type="http://schemas.openxmlformats.org/officeDocument/2006/relationships/image" Target="../media/image3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jpe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3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4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4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6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6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g"/><Relationship Id="rId7" Type="http://schemas.openxmlformats.org/officeDocument/2006/relationships/image" Target="../media/image1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g"/><Relationship Id="rId7" Type="http://schemas.openxmlformats.org/officeDocument/2006/relationships/image" Target="../media/image1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9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50.jpg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9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9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doctor.</a:t>
            </a:r>
          </a:p>
        </p:txBody>
      </p:sp>
      <p:sp>
        <p:nvSpPr>
          <p:cNvPr id="7" name="Oval 6"/>
          <p:cNvSpPr/>
          <p:nvPr/>
        </p:nvSpPr>
        <p:spPr>
          <a:xfrm>
            <a:off x="5629846" y="3214718"/>
            <a:ext cx="1162675" cy="9969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894">
            <a:off x="6711174" y="5068970"/>
            <a:ext cx="1695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Dizzy Donald\Desktop\Things and Background\img-417170744-0001.t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4" t="48142" r="24572" b="16063"/>
          <a:stretch/>
        </p:blipFill>
        <p:spPr bwMode="auto">
          <a:xfrm rot="19606855">
            <a:off x="4044514" y="3548635"/>
            <a:ext cx="1418703" cy="22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37" y="2485284"/>
            <a:ext cx="3342041" cy="4388076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267223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023 L 0.57101 0.00116 L 0.09913 0.14699 L 0.47205 0.1469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 people.</a:t>
            </a:r>
          </a:p>
        </p:txBody>
      </p:sp>
      <p:sp>
        <p:nvSpPr>
          <p:cNvPr id="7" name="Oval 6"/>
          <p:cNvSpPr/>
          <p:nvPr/>
        </p:nvSpPr>
        <p:spPr>
          <a:xfrm>
            <a:off x="5638631" y="3100491"/>
            <a:ext cx="1162675" cy="9969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894">
            <a:off x="6711174" y="5068970"/>
            <a:ext cx="1695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Dizzy Donald\Desktop\Things and Background\img-417170744-0001.t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4" t="48142" r="24572" b="16063"/>
          <a:stretch/>
        </p:blipFill>
        <p:spPr bwMode="auto">
          <a:xfrm rot="19606855">
            <a:off x="4044514" y="3548635"/>
            <a:ext cx="1418703" cy="22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37" y="2485284"/>
            <a:ext cx="3342041" cy="4388076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b="2162"/>
          <a:stretch/>
        </p:blipFill>
        <p:spPr>
          <a:xfrm>
            <a:off x="-1" y="2175519"/>
            <a:ext cx="2704579" cy="46824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63708" y="2996951"/>
            <a:ext cx="1240539" cy="106234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8" descr="C:\Users\Dizzy Donald\Desktop\New Art_WCR\img-414165728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74" y="2409032"/>
            <a:ext cx="3336178" cy="440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36" y="3184289"/>
            <a:ext cx="166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0.8033 0.00393 L 0.25851 0.15255 L 0.53646 0.15116 " pathEditMode="relative" ptsTypes="AAAA">
                                      <p:cBhvr>
                                        <p:cTn id="6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dentist.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24128" y="3002464"/>
            <a:ext cx="1098216" cy="106234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7" descr="C:\Users\Dizzy Donald\Desktop\New Art_WCR\img-414165701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37974"/>
            <a:ext cx="3430954" cy="44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05" y="3184289"/>
            <a:ext cx="166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267223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59583 -0.00278 L 0.05521 0.14583 L 0.49271 0.14444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brush my teeth.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24128" y="3002464"/>
            <a:ext cx="1098216" cy="106234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7" descr="C:\Users\Dizzy Donald\Desktop\New Art_WCR\img-414165701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37974"/>
            <a:ext cx="3430954" cy="44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05" y="3184289"/>
            <a:ext cx="166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81999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023 L 0.38837 -0.00162 L -0.19809 0.14699 L 0.52587 0.15116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b="2162"/>
          <a:stretch/>
        </p:blipFill>
        <p:spPr>
          <a:xfrm>
            <a:off x="-1" y="2175519"/>
            <a:ext cx="2704579" cy="46824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75539" y="3191581"/>
            <a:ext cx="1117753" cy="104894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045688" cy="4514949"/>
          </a:xfrm>
          <a:prstGeom prst="rect">
            <a:avLst/>
          </a:prstGeom>
        </p:spPr>
      </p:pic>
      <p:pic>
        <p:nvPicPr>
          <p:cNvPr id="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49469" r="57040" b="8669"/>
          <a:stretch/>
        </p:blipFill>
        <p:spPr bwMode="auto">
          <a:xfrm>
            <a:off x="4161418" y="3613845"/>
            <a:ext cx="2197873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0.8033 0.00393 L 0.25851 0.15255 L 0.53646 0.15116 " pathEditMode="relative" ptsTypes="AAAA">
                                      <p:cBhvr>
                                        <p:cTn id="6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baker.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275539" y="3191581"/>
            <a:ext cx="1117753" cy="104894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109392" cy="4493876"/>
          </a:xfrm>
          <a:prstGeom prst="rect">
            <a:avLst/>
          </a:prstGeom>
        </p:spPr>
      </p:pic>
      <p:pic>
        <p:nvPicPr>
          <p:cNvPr id="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49469" r="57040" b="8669"/>
          <a:stretch/>
        </p:blipFill>
        <p:spPr bwMode="auto">
          <a:xfrm>
            <a:off x="4187289" y="3588173"/>
            <a:ext cx="2197873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267223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16 L 0.58264 -0.00023 L 0.07952 0.14838 L 0.47431 0.14838 " pathEditMode="relative" ptsTypes="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bake cakes.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444208" y="3207885"/>
            <a:ext cx="1117753" cy="104894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26" y="2492896"/>
            <a:ext cx="3109392" cy="4493876"/>
          </a:xfrm>
          <a:prstGeom prst="rect">
            <a:avLst/>
          </a:prstGeom>
        </p:spPr>
      </p:pic>
      <p:pic>
        <p:nvPicPr>
          <p:cNvPr id="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49469" r="57040" b="8669"/>
          <a:stretch/>
        </p:blipFill>
        <p:spPr bwMode="auto">
          <a:xfrm>
            <a:off x="4346723" y="3588173"/>
            <a:ext cx="2197873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31319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40903 -0.00162 L -0.08785 0.1456 L 0.43212 0.1469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b="2162"/>
          <a:stretch/>
        </p:blipFill>
        <p:spPr>
          <a:xfrm>
            <a:off x="-1" y="2175519"/>
            <a:ext cx="2704579" cy="46824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37229" y="3334242"/>
            <a:ext cx="1086359" cy="83237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2" y="2444746"/>
            <a:ext cx="3469835" cy="4348985"/>
          </a:xfrm>
          <a:prstGeom prst="rect">
            <a:avLst/>
          </a:prstGeom>
        </p:spPr>
      </p:pic>
      <p:pic>
        <p:nvPicPr>
          <p:cNvPr id="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4" r="23295" b="50532"/>
          <a:stretch/>
        </p:blipFill>
        <p:spPr bwMode="auto">
          <a:xfrm rot="18633593">
            <a:off x="3817506" y="3517645"/>
            <a:ext cx="2409784" cy="29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5" t="8250" r="12677" b="56083"/>
          <a:stretch/>
        </p:blipFill>
        <p:spPr bwMode="auto">
          <a:xfrm rot="2351249">
            <a:off x="7213042" y="3608378"/>
            <a:ext cx="1297978" cy="25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0.8033 0.00393 L 0.25851 0.15255 L 0.53646 0.15116 " pathEditMode="relative" ptsTypes="AAAA">
                                      <p:cBhvr>
                                        <p:cTn id="6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painter.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17532" y="3224832"/>
            <a:ext cx="1224136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74" y="2409032"/>
            <a:ext cx="3585359" cy="4502023"/>
          </a:xfrm>
          <a:prstGeom prst="rect">
            <a:avLst/>
          </a:prstGeom>
        </p:spPr>
      </p:pic>
      <p:pic>
        <p:nvPicPr>
          <p:cNvPr id="6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4" r="23295" b="50532"/>
          <a:stretch/>
        </p:blipFill>
        <p:spPr bwMode="auto">
          <a:xfrm rot="18633593">
            <a:off x="3889512" y="3537852"/>
            <a:ext cx="2409784" cy="29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5" t="8250" r="12677" b="56083"/>
          <a:stretch/>
        </p:blipFill>
        <p:spPr bwMode="auto">
          <a:xfrm rot="2351249">
            <a:off x="7362346" y="3620807"/>
            <a:ext cx="1297978" cy="25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267223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59583 -0.00278 L 0.05521 0.14583 L 0.49271 0.14444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CBD036FB-82BF-4118-B23C-E82CC719AC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Dizzy Donald\Desktop\Things and Background\img-417170744-0001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1" t="48142" r="24572" b="13689"/>
          <a:stretch/>
        </p:blipFill>
        <p:spPr bwMode="auto">
          <a:xfrm rot="2831895">
            <a:off x="5508786" y="536250"/>
            <a:ext cx="1371600" cy="20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49469" r="57040" b="8669"/>
          <a:stretch/>
        </p:blipFill>
        <p:spPr bwMode="auto">
          <a:xfrm>
            <a:off x="4921488" y="2297430"/>
            <a:ext cx="2197873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 t="50684" r="16455" b="37289"/>
          <a:stretch/>
        </p:blipFill>
        <p:spPr bwMode="auto">
          <a:xfrm rot="1323469" flipH="1">
            <a:off x="4815435" y="4398473"/>
            <a:ext cx="2526785" cy="64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SCAN\img-421165116\img-42116511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14446" r="42284" b="57970"/>
          <a:stretch/>
        </p:blipFill>
        <p:spPr bwMode="auto">
          <a:xfrm rot="16698916">
            <a:off x="6565664" y="799440"/>
            <a:ext cx="1864505" cy="23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0" t="3774" r="25868" b="55096"/>
          <a:stretch/>
        </p:blipFill>
        <p:spPr bwMode="auto">
          <a:xfrm>
            <a:off x="6815528" y="2889156"/>
            <a:ext cx="1364776" cy="18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0" t="8251" r="18204" b="56841"/>
          <a:stretch/>
        </p:blipFill>
        <p:spPr bwMode="auto">
          <a:xfrm rot="1570219">
            <a:off x="7917576" y="3289018"/>
            <a:ext cx="362061" cy="18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177" y="485889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653" y="799879"/>
            <a:ext cx="4558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To Be?</a:t>
            </a:r>
          </a:p>
        </p:txBody>
      </p:sp>
    </p:spTree>
    <p:extLst>
      <p:ext uri="{BB962C8B-B14F-4D97-AF65-F5344CB8AC3E}">
        <p14:creationId xmlns:p14="http://schemas.microsoft.com/office/powerpoint/2010/main" val="24526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paint pictures.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19116" y="3244776"/>
            <a:ext cx="1224136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421241"/>
            <a:ext cx="3665647" cy="4532072"/>
          </a:xfrm>
          <a:prstGeom prst="rect">
            <a:avLst/>
          </a:prstGeom>
        </p:spPr>
      </p:pic>
      <p:pic>
        <p:nvPicPr>
          <p:cNvPr id="6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4" r="23295" b="50532"/>
          <a:stretch/>
        </p:blipFill>
        <p:spPr bwMode="auto">
          <a:xfrm rot="18633593">
            <a:off x="3889512" y="3537852"/>
            <a:ext cx="2409784" cy="29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5" t="8250" r="12677" b="56083"/>
          <a:stretch/>
        </p:blipFill>
        <p:spPr bwMode="auto">
          <a:xfrm rot="2351249">
            <a:off x="7362346" y="3620807"/>
            <a:ext cx="1297978" cy="25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31319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L 0.39219 -0.00301 L -0.1349 0.14838 L 0.49323 0.14838 " pathEditMode="relative" ptsTypes="AAAA">
                                      <p:cBhvr>
                                        <p:cTn id="6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b="2162"/>
          <a:stretch/>
        </p:blipFill>
        <p:spPr>
          <a:xfrm>
            <a:off x="-1" y="2175519"/>
            <a:ext cx="2704579" cy="4682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894">
            <a:off x="6852923" y="5179253"/>
            <a:ext cx="1695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785562" y="3033371"/>
            <a:ext cx="1234710" cy="1115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27" y="2633445"/>
            <a:ext cx="2687321" cy="4084728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0.8033 0.00393 L 0.25851 0.15255 L 0.53646 0.15116 " pathEditMode="relative" ptsTypes="AAAA">
                                      <p:cBhvr>
                                        <p:cTn id="6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vet.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894">
            <a:off x="6815889" y="5207577"/>
            <a:ext cx="1695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5190" y="4670471"/>
            <a:ext cx="2116961" cy="186292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49888" y="3140144"/>
            <a:ext cx="1234710" cy="1115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85" y="2522483"/>
            <a:ext cx="2626829" cy="4278254"/>
          </a:xfrm>
          <a:prstGeom prst="rect">
            <a:avLst/>
          </a:prstGeom>
        </p:spPr>
      </p:pic>
      <p:pic>
        <p:nvPicPr>
          <p:cNvPr id="1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16 L 0.59253 -0.00023 L 0.14878 0.14421 L 0.42465 0.14282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894">
            <a:off x="6815889" y="5207577"/>
            <a:ext cx="1695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5190" y="4670471"/>
            <a:ext cx="2116961" cy="186292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49888" y="3121338"/>
            <a:ext cx="1234710" cy="1115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85" y="2522483"/>
            <a:ext cx="2626829" cy="4278254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 animals.</a:t>
            </a:r>
          </a:p>
        </p:txBody>
      </p:sp>
      <p:pic>
        <p:nvPicPr>
          <p:cNvPr id="14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31319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39271 7.40741E-7 L -0.08542 0.14838 L 0.47604 0.15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b="2162"/>
          <a:stretch/>
        </p:blipFill>
        <p:spPr>
          <a:xfrm>
            <a:off x="-1" y="2175519"/>
            <a:ext cx="2704579" cy="46824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940152" y="3217750"/>
            <a:ext cx="1119200" cy="10705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37" y="2102784"/>
            <a:ext cx="2717807" cy="4501069"/>
          </a:xfrm>
          <a:prstGeom prst="rect">
            <a:avLst/>
          </a:prstGeom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0.8033 0.00393 L 0.25851 0.15255 L 0.53646 0.15116 " pathEditMode="relative" ptsTypes="AAAA">
                                      <p:cBhvr>
                                        <p:cTn id="6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magician.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84168" y="3214718"/>
            <a:ext cx="1119200" cy="10705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01" y="1988840"/>
            <a:ext cx="3158968" cy="4642725"/>
          </a:xfrm>
          <a:prstGeom prst="rect">
            <a:avLst/>
          </a:prstGeom>
        </p:spPr>
      </p:pic>
      <p:pic>
        <p:nvPicPr>
          <p:cNvPr id="1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95215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59739 0.00116 L 0.05156 0.15671 L 0.52344 0.14977 " pathEditMode="relative" rAng="0" ptsTypes="AAAA">
                                      <p:cBhvr>
                                        <p:cTn id="6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1177"/>
              <a:gd name="adj2" fmla="val 646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magic tricks.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b="2503"/>
          <a:stretch/>
        </p:blipFill>
        <p:spPr>
          <a:xfrm>
            <a:off x="-15240" y="2139414"/>
            <a:ext cx="2730450" cy="47033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29605" y="3239720"/>
            <a:ext cx="1119200" cy="10705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37" y="2102784"/>
            <a:ext cx="2717807" cy="4501069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181999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38316 -0.00301 L -0.15 0.14722 L 0.54583 0.14722 " pathEditMode="relative" rAng="0" ptsTypes="AAAA">
                                      <p:cBhvr>
                                        <p:cTn id="6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pic>
        <p:nvPicPr>
          <p:cNvPr id="6" name="Picture 2" descr="C:\Users\Dizzy Donald\Desktop\WE CAN READ\GOOD ART\20141107162422559_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00" y="2102784"/>
            <a:ext cx="2711244" cy="44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izzy Donald\Desktop\WE CAN READ\GOOD ART\20141107163818675_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29" y="1435138"/>
            <a:ext cx="4153457" cy="58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/>
          <a:stretch/>
        </p:blipFill>
        <p:spPr>
          <a:xfrm>
            <a:off x="0" y="2236295"/>
            <a:ext cx="2880322" cy="46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/>
          <a:stretch/>
        </p:blipFill>
        <p:spPr>
          <a:xfrm>
            <a:off x="0" y="2236295"/>
            <a:ext cx="2880322" cy="46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CBD036FB-82BF-4118-B23C-E82CC719AC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Dizzy Donald\Desktop\Things and Background\img-417170744-0001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1" t="48142" r="24572" b="13689"/>
          <a:stretch/>
        </p:blipFill>
        <p:spPr bwMode="auto">
          <a:xfrm rot="2831895">
            <a:off x="5508786" y="536250"/>
            <a:ext cx="1371600" cy="20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49469" r="57040" b="8669"/>
          <a:stretch/>
        </p:blipFill>
        <p:spPr bwMode="auto">
          <a:xfrm>
            <a:off x="4921488" y="2297430"/>
            <a:ext cx="2197873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 t="50684" r="16455" b="37289"/>
          <a:stretch/>
        </p:blipFill>
        <p:spPr bwMode="auto">
          <a:xfrm rot="1323469" flipH="1">
            <a:off x="4815435" y="4398473"/>
            <a:ext cx="2526785" cy="64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SCAN\img-421165116\img-42116511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14446" r="42284" b="57970"/>
          <a:stretch/>
        </p:blipFill>
        <p:spPr bwMode="auto">
          <a:xfrm rot="16698916">
            <a:off x="6565664" y="799440"/>
            <a:ext cx="1864505" cy="23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0" t="3774" r="25868" b="55096"/>
          <a:stretch/>
        </p:blipFill>
        <p:spPr bwMode="auto">
          <a:xfrm>
            <a:off x="6815528" y="2889156"/>
            <a:ext cx="1364776" cy="18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0" t="8251" r="18204" b="56841"/>
          <a:stretch/>
        </p:blipFill>
        <p:spPr bwMode="auto">
          <a:xfrm rot="1570219">
            <a:off x="7917576" y="3289018"/>
            <a:ext cx="362061" cy="18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177" y="485889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653" y="799879"/>
            <a:ext cx="4558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To Be?</a:t>
            </a:r>
          </a:p>
        </p:txBody>
      </p:sp>
    </p:spTree>
    <p:extLst>
      <p:ext uri="{BB962C8B-B14F-4D97-AF65-F5344CB8AC3E}">
        <p14:creationId xmlns:p14="http://schemas.microsoft.com/office/powerpoint/2010/main" val="5503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wants to be  a vet.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75" y="2204864"/>
            <a:ext cx="43164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164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wants to be  a magician.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75" y="2252489"/>
            <a:ext cx="431641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9" y="2242480"/>
            <a:ext cx="43164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wants to be  a doctor.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3164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164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wants to be  a dentist.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1641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83" y="2204864"/>
            <a:ext cx="43164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wants to be  a painter.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75" y="2204864"/>
            <a:ext cx="43164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16413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9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wants to be  a baker.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75" y="2204864"/>
            <a:ext cx="431641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1674"/>
            <a:ext cx="4316413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99" y="1775171"/>
            <a:ext cx="5166514" cy="387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051721" y="44624"/>
            <a:ext cx="6048671" cy="1730547"/>
          </a:xfrm>
          <a:prstGeom prst="wedgeEllipseCallout">
            <a:avLst>
              <a:gd name="adj1" fmla="val -59135"/>
              <a:gd name="adj2" fmla="val 733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to be?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9462" y="-179796"/>
            <a:ext cx="2042258" cy="31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6494" y="5633864"/>
            <a:ext cx="9160494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a 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___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2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664296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want to be (a/an)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What do you want to be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when you are older?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5" y="5098393"/>
            <a:ext cx="1979562" cy="19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19" y="4974641"/>
            <a:ext cx="1865833" cy="19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31165"/>
            <a:ext cx="2442729" cy="19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0492" y="4053250"/>
            <a:ext cx="1849699" cy="22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94" y="5112718"/>
            <a:ext cx="2339752" cy="17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4724"/>
            <a:ext cx="1296949" cy="21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356992"/>
            <a:ext cx="3672408" cy="1584176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want to be a doctor?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220071" y="3645024"/>
            <a:ext cx="2448272" cy="1184274"/>
          </a:xfrm>
          <a:prstGeom prst="wedgeEllipseCallout">
            <a:avLst>
              <a:gd name="adj1" fmla="val 41386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</a:t>
            </a:r>
          </a:p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don’t.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7"/>
            <a:ext cx="1368152" cy="12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161420"/>
            <a:ext cx="1411166" cy="12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8761">
            <a:off x="2628290" y="5514273"/>
            <a:ext cx="816692" cy="7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9198">
            <a:off x="6257987" y="5360410"/>
            <a:ext cx="1057871" cy="83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06" y="2348880"/>
            <a:ext cx="5994098" cy="449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2473575"/>
            <a:ext cx="3120346" cy="1963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 do.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4653136"/>
            <a:ext cx="3120346" cy="1963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do not.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3178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want to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a _____?</a:t>
            </a:r>
          </a:p>
        </p:txBody>
      </p:sp>
    </p:spTree>
    <p:extLst>
      <p:ext uri="{BB962C8B-B14F-4D97-AF65-F5344CB8AC3E}">
        <p14:creationId xmlns:p14="http://schemas.microsoft.com/office/powerpoint/2010/main" val="20392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\\10.1.1.231\file\SCAN\img-421165116\img-421165116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t="16078" r="43544" b="62354"/>
          <a:stretch/>
        </p:blipFill>
        <p:spPr bwMode="auto">
          <a:xfrm rot="16200000">
            <a:off x="4615098" y="6067370"/>
            <a:ext cx="824677" cy="8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98" y="4509120"/>
            <a:ext cx="1489038" cy="2425160"/>
          </a:xfrm>
          <a:prstGeom prst="rect">
            <a:avLst/>
          </a:prstGeom>
        </p:spPr>
      </p:pic>
      <p:pic>
        <p:nvPicPr>
          <p:cNvPr id="23" name="Picture 2" descr="\\10.1.1.231\file\SCAN\img-421165116\img-421165116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6908" r="38113" b="57970"/>
          <a:stretch/>
        </p:blipFill>
        <p:spPr bwMode="auto">
          <a:xfrm rot="16200000">
            <a:off x="1500090" y="2278767"/>
            <a:ext cx="1091829" cy="13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Dizzy Donald\Desktop\New Art_WCR\img-414165610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9" y="1024483"/>
            <a:ext cx="1701193" cy="24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49469" r="57040" b="8669"/>
          <a:stretch/>
        </p:blipFill>
        <p:spPr bwMode="auto">
          <a:xfrm>
            <a:off x="6618338" y="1792925"/>
            <a:ext cx="977998" cy="8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Dizzy Donald\Desktop\New Art_WCR\img-414170037-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6" y="1028866"/>
            <a:ext cx="1718836" cy="24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Dizzy Donald\Desktop\Things and Background\img-417170744-0001.tif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1" t="48142" r="24573" b="16601"/>
          <a:stretch/>
        </p:blipFill>
        <p:spPr bwMode="auto">
          <a:xfrm rot="20962359">
            <a:off x="496849" y="1856879"/>
            <a:ext cx="642796" cy="107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Dizzy Donald\Desktop\New Art_WCR\img-414165728-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75" y="1018850"/>
            <a:ext cx="18677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2" t="51056" r="16456" b="32898"/>
          <a:stretch/>
        </p:blipFill>
        <p:spPr bwMode="auto">
          <a:xfrm rot="14236572">
            <a:off x="3278276" y="1708387"/>
            <a:ext cx="1080653" cy="4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Dizzy Donald\Desktop\New Art_WCR\img-414165856-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"/>
          <a:stretch/>
        </p:blipFill>
        <p:spPr bwMode="auto">
          <a:xfrm>
            <a:off x="365911" y="4509120"/>
            <a:ext cx="2007689" cy="23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5" t="8250" r="12677" b="56083"/>
          <a:stretch/>
        </p:blipFill>
        <p:spPr bwMode="auto">
          <a:xfrm rot="2351249">
            <a:off x="1813983" y="5140572"/>
            <a:ext cx="774405" cy="15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4" r="23295" b="50532"/>
          <a:stretch/>
        </p:blipFill>
        <p:spPr bwMode="auto">
          <a:xfrm rot="18633593">
            <a:off x="-1757" y="5177348"/>
            <a:ext cx="1203995" cy="14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43672" y="5884563"/>
            <a:ext cx="1121764" cy="970099"/>
          </a:xfrm>
          <a:prstGeom prst="rect">
            <a:avLst/>
          </a:prstGeom>
        </p:spPr>
      </p:pic>
      <p:pic>
        <p:nvPicPr>
          <p:cNvPr id="33" name="Picture 2" descr="C:\Users\Dizzy Donald\Desktop\WE CAN READ\GOOD ART\20141107162422559_000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90" y="4509121"/>
            <a:ext cx="1441494" cy="23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063" y="43793"/>
            <a:ext cx="280925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doctor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44208" y="43793"/>
            <a:ext cx="261446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baker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063" y="3501008"/>
            <a:ext cx="3004769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painter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30269" y="3501008"/>
            <a:ext cx="1861811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vet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24128" y="3501008"/>
            <a:ext cx="333454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magician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98058" y="43793"/>
            <a:ext cx="294788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dentist </a:t>
            </a:r>
          </a:p>
        </p:txBody>
      </p:sp>
    </p:spTree>
    <p:extLst>
      <p:ext uri="{BB962C8B-B14F-4D97-AF65-F5344CB8AC3E}">
        <p14:creationId xmlns:p14="http://schemas.microsoft.com/office/powerpoint/2010/main" val="41623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CBD036FB-82BF-4118-B23C-E82CC719AC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Dizzy Donald\Desktop\Things and Background\img-417170744-0001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1" t="48142" r="24572" b="13689"/>
          <a:stretch/>
        </p:blipFill>
        <p:spPr bwMode="auto">
          <a:xfrm rot="2831895">
            <a:off x="5508786" y="536250"/>
            <a:ext cx="1371600" cy="20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49469" r="57040" b="8669"/>
          <a:stretch/>
        </p:blipFill>
        <p:spPr bwMode="auto">
          <a:xfrm>
            <a:off x="4921488" y="2297430"/>
            <a:ext cx="2197873" cy="18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 t="50684" r="16455" b="37289"/>
          <a:stretch/>
        </p:blipFill>
        <p:spPr bwMode="auto">
          <a:xfrm rot="1323469" flipH="1">
            <a:off x="4815435" y="4398473"/>
            <a:ext cx="2526785" cy="64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SCAN\img-421165116\img-421165116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14446" r="42284" b="57970"/>
          <a:stretch/>
        </p:blipFill>
        <p:spPr bwMode="auto">
          <a:xfrm rot="16698916">
            <a:off x="6565664" y="799440"/>
            <a:ext cx="1864505" cy="23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0" t="3774" r="25868" b="55096"/>
          <a:stretch/>
        </p:blipFill>
        <p:spPr bwMode="auto">
          <a:xfrm>
            <a:off x="6815528" y="2889156"/>
            <a:ext cx="1364776" cy="18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Things and Background\img-41717041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0" t="8251" r="18204" b="56841"/>
          <a:stretch/>
        </p:blipFill>
        <p:spPr bwMode="auto">
          <a:xfrm rot="1570219">
            <a:off x="7917576" y="3289018"/>
            <a:ext cx="362061" cy="18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177" y="485889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653" y="799879"/>
            <a:ext cx="4558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To Be?</a:t>
            </a:r>
          </a:p>
        </p:txBody>
      </p:sp>
    </p:spTree>
    <p:extLst>
      <p:ext uri="{BB962C8B-B14F-4D97-AF65-F5344CB8AC3E}">
        <p14:creationId xmlns:p14="http://schemas.microsoft.com/office/powerpoint/2010/main" val="38382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5214" r="3616" b="7541"/>
          <a:stretch/>
        </p:blipFill>
        <p:spPr>
          <a:xfrm rot="10800000">
            <a:off x="2555776" y="5256583"/>
            <a:ext cx="6588224" cy="1601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10" y="1126486"/>
            <a:ext cx="6428790" cy="3751956"/>
          </a:xfrm>
          <a:prstGeom prst="rect">
            <a:avLst/>
          </a:prstGeom>
        </p:spPr>
      </p:pic>
      <p:sp>
        <p:nvSpPr>
          <p:cNvPr id="15" name="Speech Bubble: Rectangle with Corners Rounded 14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want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b="2162"/>
          <a:stretch/>
        </p:blipFill>
        <p:spPr>
          <a:xfrm>
            <a:off x="-1" y="2175519"/>
            <a:ext cx="2704579" cy="46824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894">
            <a:off x="6788364" y="4985318"/>
            <a:ext cx="1695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818155" y="3311913"/>
            <a:ext cx="1223370" cy="9969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3" descr="C:\Users\Dizzy Donald\Desktop\Things and Background\img-417170744-0001.t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1" t="48142" r="24573" b="16601"/>
          <a:stretch/>
        </p:blipFill>
        <p:spPr bwMode="auto">
          <a:xfrm rot="20962359">
            <a:off x="4548580" y="3731452"/>
            <a:ext cx="1328353" cy="22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10" y="2871242"/>
            <a:ext cx="3060651" cy="4096564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16611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0.8033 0.00393 L 0.25851 0.15255 L 0.53646 0.15116 " pathEditMode="relative" ptsTypes="AAAA">
                                      <p:cBhvr>
                                        <p:cTn id="6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335</Words>
  <Application>Microsoft Office PowerPoint</Application>
  <PresentationFormat>On-screen Show (4:3)</PresentationFormat>
  <Paragraphs>94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145</cp:revision>
  <dcterms:created xsi:type="dcterms:W3CDTF">2012-12-02T13:00:37Z</dcterms:created>
  <dcterms:modified xsi:type="dcterms:W3CDTF">2018-06-23T05:52:30Z</dcterms:modified>
</cp:coreProperties>
</file>