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31" r:id="rId1"/>
  </p:sldMasterIdLst>
  <p:sldIdLst>
    <p:sldId id="257" r:id="rId2"/>
    <p:sldId id="258" r:id="rId3"/>
    <p:sldId id="281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2" r:id="rId25"/>
    <p:sldId id="284" r:id="rId26"/>
    <p:sldId id="280" r:id="rId27"/>
    <p:sldId id="283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2" d="100"/>
          <a:sy n="72" d="100"/>
        </p:scale>
        <p:origin x="150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8C2FAC17-BD7C-C649-8F95-D44B49744485}" type="datetimeFigureOut">
              <a:rPr lang="en-US" smtClean="0"/>
              <a:t>10/8/2021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 dirty="0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1000">
        <p14:prism isContent="1" isInverted="1"/>
      </p:transition>
    </mc:Choice>
    <mc:Fallback xmlns="">
      <p:transition xmlns:p14="http://schemas.microsoft.com/office/powerpoint/2010/main" spd="slow" advClick="0" advTm="1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FAC17-BD7C-C649-8F95-D44B49744485}" type="datetimeFigureOut">
              <a:rPr lang="en-US" smtClean="0"/>
              <a:t>10/8/2021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DA8D2-D808-9E44-B79F-9CB2DFBDA8A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1000">
        <p14:prism isContent="1" isInverted="1"/>
      </p:transition>
    </mc:Choice>
    <mc:Fallback xmlns="">
      <p:transition xmlns:p14="http://schemas.microsoft.com/office/powerpoint/2010/main" spd="slow" advClick="0" advTm="1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FAC17-BD7C-C649-8F95-D44B49744485}" type="datetimeFigureOut">
              <a:rPr lang="en-US" smtClean="0"/>
              <a:t>10/8/2021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DA8D2-D808-9E44-B79F-9CB2DFBDA8A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1000">
        <p14:prism isContent="1" isInverted="1"/>
      </p:transition>
    </mc:Choice>
    <mc:Fallback xmlns="">
      <p:transition xmlns:p14="http://schemas.microsoft.com/office/powerpoint/2010/main" spd="slow" advClick="0" advTm="1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FAC17-BD7C-C649-8F95-D44B49744485}" type="datetimeFigureOut">
              <a:rPr lang="en-US" smtClean="0"/>
              <a:t>10/8/2021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DA8D2-D808-9E44-B79F-9CB2DFBDA8A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1000">
        <p14:prism isContent="1" isInverted="1"/>
      </p:transition>
    </mc:Choice>
    <mc:Fallback xmlns="">
      <p:transition xmlns:p14="http://schemas.microsoft.com/office/powerpoint/2010/main" spd="slow" advClick="0" advTm="1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FAC17-BD7C-C649-8F95-D44B49744485}" type="datetimeFigureOut">
              <a:rPr lang="en-US" smtClean="0"/>
              <a:t>10/8/2021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DA8D2-D808-9E44-B79F-9CB2DFBDA8A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1000">
        <p14:prism isContent="1" isInverted="1"/>
      </p:transition>
    </mc:Choice>
    <mc:Fallback xmlns="">
      <p:transition xmlns:p14="http://schemas.microsoft.com/office/powerpoint/2010/main" spd="slow" advClick="0" advTm="1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FAC17-BD7C-C649-8F95-D44B49744485}" type="datetimeFigureOut">
              <a:rPr lang="en-US" smtClean="0"/>
              <a:t>10/8/2021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DA8D2-D808-9E44-B79F-9CB2DFBDA8A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1000">
        <p14:prism isContent="1" isInverted="1"/>
      </p:transition>
    </mc:Choice>
    <mc:Fallback xmlns="">
      <p:transition xmlns:p14="http://schemas.microsoft.com/office/powerpoint/2010/main" spd="slow" advClick="0" advTm="1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FAC17-BD7C-C649-8F95-D44B49744485}" type="datetimeFigureOut">
              <a:rPr lang="en-US" smtClean="0"/>
              <a:t>10/8/2021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DA8D2-D808-9E44-B79F-9CB2DFBDA8A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1000">
        <p14:prism isContent="1" isInverted="1"/>
      </p:transition>
    </mc:Choice>
    <mc:Fallback xmlns="">
      <p:transition xmlns:p14="http://schemas.microsoft.com/office/powerpoint/2010/main" spd="slow" advClick="0" advTm="1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FAC17-BD7C-C649-8F95-D44B49744485}" type="datetimeFigureOut">
              <a:rPr lang="en-US" smtClean="0"/>
              <a:t>10/8/2021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DA8D2-D808-9E44-B79F-9CB2DFBDA8A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1000">
        <p14:prism isContent="1" isInverted="1"/>
      </p:transition>
    </mc:Choice>
    <mc:Fallback xmlns="">
      <p:transition xmlns:p14="http://schemas.microsoft.com/office/powerpoint/2010/main" spd="slow" advClick="0" advTm="1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FAC17-BD7C-C649-8F95-D44B49744485}" type="datetimeFigureOut">
              <a:rPr lang="en-US" smtClean="0"/>
              <a:t>10/8/2021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DA8D2-D808-9E44-B79F-9CB2DFBDA8A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1000">
        <p14:prism isContent="1" isInverted="1"/>
      </p:transition>
    </mc:Choice>
    <mc:Fallback xmlns="">
      <p:transition xmlns:p14="http://schemas.microsoft.com/office/powerpoint/2010/main" spd="slow" advClick="0" advTm="1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FAC17-BD7C-C649-8F95-D44B49744485}" type="datetimeFigureOut">
              <a:rPr lang="en-US" smtClean="0"/>
              <a:t>10/8/2021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1000">
        <p14:prism isContent="1" isInverted="1"/>
      </p:transition>
    </mc:Choice>
    <mc:Fallback xmlns="">
      <p:transition xmlns:p14="http://schemas.microsoft.com/office/powerpoint/2010/main" spd="slow" advClick="0" advTm="1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FAC17-BD7C-C649-8F95-D44B49744485}" type="datetimeFigureOut">
              <a:rPr lang="en-US" smtClean="0"/>
              <a:t>10/8/2021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DA8D2-D808-9E44-B79F-9CB2DFBDA8A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1000">
        <p14:prism isContent="1" isInverted="1"/>
      </p:transition>
    </mc:Choice>
    <mc:Fallback xmlns="">
      <p:transition xmlns:p14="http://schemas.microsoft.com/office/powerpoint/2010/main" spd="slow" advClick="0" advTm="1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8C2FAC17-BD7C-C649-8F95-D44B49744485}" type="datetimeFigureOut">
              <a:rPr lang="en-US" smtClean="0"/>
              <a:t>10/8/2021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0E8DA8D2-D808-9E44-B79F-9CB2DFBDA8A0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</p:sldLayoutIdLst>
  <mc:AlternateContent xmlns:mc="http://schemas.openxmlformats.org/markup-compatibility/2006" xmlns:p14="http://schemas.microsoft.com/office/powerpoint/2010/main">
    <mc:Choice Requires="p14">
      <p:transition spd="slow" advClick="0" advTm="1000">
        <p14:prism isContent="1" isInverted="1"/>
      </p:transition>
    </mc:Choice>
    <mc:Fallback xmlns="">
      <p:transition xmlns:p14="http://schemas.microsoft.com/office/powerpoint/2010/main" spd="slow" advClick="0" advTm="1000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10" y="3728136"/>
            <a:ext cx="4847038" cy="1599722"/>
          </a:xfrm>
        </p:spPr>
        <p:txBody>
          <a:bodyPr>
            <a:noAutofit/>
          </a:bodyPr>
          <a:lstStyle/>
          <a:p>
            <a:r>
              <a:rPr lang="en-US" sz="5400" dirty="0">
                <a:solidFill>
                  <a:srgbClr val="0000FF"/>
                </a:solidFill>
              </a:rPr>
              <a:t>Ways to Build a Stronger Spiritual Life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63924" y="5576803"/>
            <a:ext cx="2313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Victor M. </a:t>
            </a:r>
            <a:r>
              <a:rPr lang="en-US" dirty="0" err="1">
                <a:solidFill>
                  <a:srgbClr val="0000FF"/>
                </a:solidFill>
              </a:rPr>
              <a:t>Parachin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3" name="Picture 2" descr="Logownc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09292">
            <a:off x="559608" y="3850712"/>
            <a:ext cx="2586918" cy="2593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49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1000">
        <p14:prism isContent="1" isInverted="1"/>
      </p:transition>
    </mc:Choice>
    <mc:Fallback xmlns="">
      <p:transition xmlns:p14="http://schemas.microsoft.com/office/powerpoint/2010/main" spd="slow" advClick="0" advTm="1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957240"/>
            <a:ext cx="7467600" cy="395133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dirty="0"/>
              <a:t>Share the Journey</a:t>
            </a:r>
          </a:p>
          <a:p>
            <a:pPr marL="0" indent="0" algn="ctr">
              <a:buNone/>
            </a:pPr>
            <a:endParaRPr lang="en-US" sz="3200" b="1" dirty="0"/>
          </a:p>
          <a:p>
            <a:pPr marL="0" indent="0" algn="ctr">
              <a:buNone/>
            </a:pPr>
            <a:r>
              <a:rPr lang="pl-PL" sz="4000" dirty="0"/>
              <a:t>John 1: 6</a:t>
            </a:r>
            <a:endParaRPr lang="en-US" sz="3200" dirty="0"/>
          </a:p>
        </p:txBody>
      </p:sp>
      <p:pic>
        <p:nvPicPr>
          <p:cNvPr id="6" name="Picture 5" descr="Screen Shot 2018-09-08 at 6.06.1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6119" y="2983899"/>
            <a:ext cx="3242625" cy="3279897"/>
          </a:xfrm>
          <a:prstGeom prst="rect">
            <a:avLst/>
          </a:prstGeom>
        </p:spPr>
      </p:pic>
      <p:pic>
        <p:nvPicPr>
          <p:cNvPr id="7" name="Picture 6" descr="Screen Shot 2018-09-08 at 6.06.0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393" y="3351316"/>
            <a:ext cx="24765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83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1000">
        <p14:prism isContent="1" isInverted="1"/>
      </p:transition>
    </mc:Choice>
    <mc:Fallback xmlns="">
      <p:transition xmlns:p14="http://schemas.microsoft.com/office/powerpoint/2010/main" spd="slow" advClick="0" advTm="1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957240"/>
            <a:ext cx="7467600" cy="395133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dirty="0"/>
              <a:t>Serve</a:t>
            </a:r>
          </a:p>
          <a:p>
            <a:pPr marL="0" indent="0" algn="ctr">
              <a:buNone/>
            </a:pPr>
            <a:endParaRPr lang="en-US" sz="3200" b="1" dirty="0"/>
          </a:p>
          <a:p>
            <a:pPr marL="0" indent="0" algn="ctr">
              <a:buNone/>
            </a:pPr>
            <a:r>
              <a:rPr lang="pl-PL" sz="4000" dirty="0"/>
              <a:t>John 13: 5</a:t>
            </a:r>
            <a:endParaRPr lang="en-US" sz="3200" dirty="0"/>
          </a:p>
        </p:txBody>
      </p:sp>
      <p:pic>
        <p:nvPicPr>
          <p:cNvPr id="3" name="Picture 2" descr="Screen Shot 2018-09-08 at 6.09.0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764" y="3487355"/>
            <a:ext cx="4499683" cy="2842443"/>
          </a:xfrm>
          <a:prstGeom prst="rect">
            <a:avLst/>
          </a:prstGeom>
        </p:spPr>
      </p:pic>
      <p:pic>
        <p:nvPicPr>
          <p:cNvPr id="4" name="Picture 3" descr="get-attachment.aspx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353" y="3819303"/>
            <a:ext cx="904144" cy="1089274"/>
          </a:xfrm>
          <a:prstGeom prst="rect">
            <a:avLst/>
          </a:prstGeom>
        </p:spPr>
      </p:pic>
      <p:pic>
        <p:nvPicPr>
          <p:cNvPr id="5" name="Picture 4" descr="get-attachment.aspx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623" y="3971703"/>
            <a:ext cx="904144" cy="1089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478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1000">
        <p14:prism isContent="1" isInverted="1"/>
      </p:transition>
    </mc:Choice>
    <mc:Fallback xmlns="">
      <p:transition xmlns:p14="http://schemas.microsoft.com/office/powerpoint/2010/main" spd="slow" advClick="0" advTm="1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957240"/>
            <a:ext cx="7467600" cy="395133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dirty="0"/>
              <a:t>Solitude</a:t>
            </a:r>
          </a:p>
          <a:p>
            <a:pPr marL="0" indent="0" algn="ctr">
              <a:buNone/>
            </a:pPr>
            <a:endParaRPr lang="en-US" sz="3200" b="1" dirty="0"/>
          </a:p>
          <a:p>
            <a:pPr marL="0" indent="0" algn="ctr">
              <a:buNone/>
            </a:pPr>
            <a:r>
              <a:rPr lang="pl-PL" sz="4000" dirty="0"/>
              <a:t>Matthew 6:6</a:t>
            </a:r>
            <a:endParaRPr lang="en-US" sz="3200" dirty="0"/>
          </a:p>
        </p:txBody>
      </p:sp>
      <p:pic>
        <p:nvPicPr>
          <p:cNvPr id="4" name="Picture 3" descr="Screen Shot 2018-09-08 at 6.14.22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26"/>
          <a:stretch/>
        </p:blipFill>
        <p:spPr>
          <a:xfrm>
            <a:off x="0" y="3655312"/>
            <a:ext cx="9144000" cy="320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652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1000">
        <p14:prism isContent="1" isInverted="1"/>
      </p:transition>
    </mc:Choice>
    <mc:Fallback xmlns="">
      <p:transition xmlns:p14="http://schemas.microsoft.com/office/powerpoint/2010/main" spd="slow" advClick="0" advTm="1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957240"/>
            <a:ext cx="7467600" cy="395133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dirty="0"/>
              <a:t>Fast and Pray</a:t>
            </a:r>
          </a:p>
          <a:p>
            <a:pPr marL="0" indent="0" algn="ctr">
              <a:buNone/>
            </a:pPr>
            <a:endParaRPr lang="en-US" sz="3200" b="1" dirty="0"/>
          </a:p>
          <a:p>
            <a:pPr marL="0" indent="0" algn="ctr">
              <a:buNone/>
            </a:pPr>
            <a:r>
              <a:rPr lang="en-US" sz="4000" dirty="0"/>
              <a:t>Matthew 17: 21</a:t>
            </a:r>
            <a:endParaRPr lang="en-US" sz="3200" dirty="0"/>
          </a:p>
        </p:txBody>
      </p:sp>
      <p:pic>
        <p:nvPicPr>
          <p:cNvPr id="3" name="Picture 2" descr="Screen Shot 2018-09-08 at 6.17.2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18232"/>
            <a:ext cx="9144000" cy="3439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651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1000">
        <p14:prism isContent="1" isInverted="1"/>
      </p:transition>
    </mc:Choice>
    <mc:Fallback xmlns="">
      <p:transition xmlns:p14="http://schemas.microsoft.com/office/powerpoint/2010/main" spd="slow" advClick="0" advTm="1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957240"/>
            <a:ext cx="7467600" cy="395133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dirty="0"/>
              <a:t>Turn Your Worries Over To God</a:t>
            </a:r>
          </a:p>
          <a:p>
            <a:pPr marL="0" indent="0" algn="ctr">
              <a:buNone/>
            </a:pPr>
            <a:endParaRPr lang="en-US" sz="3200" b="1" dirty="0"/>
          </a:p>
          <a:p>
            <a:pPr marL="0" indent="0" algn="ctr">
              <a:buNone/>
            </a:pPr>
            <a:r>
              <a:rPr lang="en-US" sz="4000" dirty="0"/>
              <a:t>Psalm 55:22</a:t>
            </a:r>
            <a:endParaRPr lang="en-US" sz="3200" dirty="0"/>
          </a:p>
        </p:txBody>
      </p:sp>
      <p:pic>
        <p:nvPicPr>
          <p:cNvPr id="4" name="Picture 3" descr="Screen Shot 2018-09-08 at 6.20.3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333" y="4063567"/>
            <a:ext cx="3300736" cy="2485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278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1000">
        <p14:prism isContent="1" isInverted="1"/>
      </p:transition>
    </mc:Choice>
    <mc:Fallback xmlns="">
      <p:transition xmlns:p14="http://schemas.microsoft.com/office/powerpoint/2010/main" spd="slow" advClick="0" advTm="1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957240"/>
            <a:ext cx="7467600" cy="395133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dirty="0"/>
              <a:t>Spread Love Wherever You Go</a:t>
            </a:r>
          </a:p>
          <a:p>
            <a:pPr marL="0" indent="0" algn="ctr">
              <a:buNone/>
            </a:pPr>
            <a:endParaRPr lang="en-US" sz="3200" b="1" dirty="0"/>
          </a:p>
          <a:p>
            <a:pPr marL="0" indent="0" algn="ctr">
              <a:buNone/>
            </a:pPr>
            <a:r>
              <a:rPr lang="en-US" sz="4000" dirty="0"/>
              <a:t>John 13: 34</a:t>
            </a:r>
            <a:endParaRPr lang="en-US" sz="3200" dirty="0"/>
          </a:p>
        </p:txBody>
      </p:sp>
      <p:pic>
        <p:nvPicPr>
          <p:cNvPr id="3" name="Picture 2" descr="Screen Shot 2018-09-08 at 6.24.4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781" y="4361087"/>
            <a:ext cx="3403600" cy="191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781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1000">
        <p14:prism isContent="1" isInverted="1"/>
      </p:transition>
    </mc:Choice>
    <mc:Fallback xmlns="">
      <p:transition xmlns:p14="http://schemas.microsoft.com/office/powerpoint/2010/main" spd="slow" advClick="0" advTm="1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957240"/>
            <a:ext cx="7467600" cy="395133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dirty="0"/>
              <a:t>Strive for Excellence</a:t>
            </a:r>
          </a:p>
          <a:p>
            <a:pPr marL="0" indent="0" algn="ctr">
              <a:buNone/>
            </a:pPr>
            <a:endParaRPr lang="en-US" sz="3200" b="1" dirty="0"/>
          </a:p>
          <a:p>
            <a:pPr marL="0" indent="0" algn="ctr">
              <a:buNone/>
            </a:pPr>
            <a:r>
              <a:rPr lang="en-US" sz="4000" dirty="0"/>
              <a:t>Ecclesiastes 9:10</a:t>
            </a:r>
            <a:endParaRPr lang="en-US" sz="3200" dirty="0"/>
          </a:p>
        </p:txBody>
      </p:sp>
      <p:pic>
        <p:nvPicPr>
          <p:cNvPr id="3" name="Picture 2" descr="Screen Shot 2018-09-08 at 6.34.0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822" y="3860827"/>
            <a:ext cx="450850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882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1000">
        <p14:prism isContent="1" isInverted="1"/>
      </p:transition>
    </mc:Choice>
    <mc:Fallback xmlns="">
      <p:transition xmlns:p14="http://schemas.microsoft.com/office/powerpoint/2010/main" spd="slow" advClick="0" advTm="1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957240"/>
            <a:ext cx="7467600" cy="395133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dirty="0"/>
              <a:t>Use It or Lose It</a:t>
            </a:r>
          </a:p>
          <a:p>
            <a:pPr marL="0" indent="0" algn="ctr">
              <a:buNone/>
            </a:pPr>
            <a:endParaRPr lang="en-US" sz="3200" b="1" dirty="0"/>
          </a:p>
          <a:p>
            <a:pPr marL="0" indent="0" algn="ctr">
              <a:buNone/>
            </a:pPr>
            <a:r>
              <a:rPr lang="en-US" sz="4000" dirty="0"/>
              <a:t>Matthew 25:21</a:t>
            </a:r>
            <a:endParaRPr lang="en-US" sz="3200" dirty="0"/>
          </a:p>
        </p:txBody>
      </p:sp>
      <p:pic>
        <p:nvPicPr>
          <p:cNvPr id="4" name="Picture 3" descr="Screen Shot 2018-09-08 at 6.38.2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38" y="3628304"/>
            <a:ext cx="8753524" cy="3229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107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1000">
        <p14:prism isContent="1" isInverted="1"/>
      </p:transition>
    </mc:Choice>
    <mc:Fallback xmlns="">
      <p:transition xmlns:p14="http://schemas.microsoft.com/office/powerpoint/2010/main" spd="slow" advClick="0" advTm="1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957240"/>
            <a:ext cx="7467600" cy="395133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dirty="0"/>
              <a:t>Meditate on Scripture</a:t>
            </a:r>
          </a:p>
          <a:p>
            <a:pPr marL="0" indent="0" algn="ctr">
              <a:buNone/>
            </a:pPr>
            <a:endParaRPr lang="en-US" sz="3200" b="1" dirty="0"/>
          </a:p>
          <a:p>
            <a:pPr marL="0" indent="0" algn="ctr">
              <a:buNone/>
            </a:pPr>
            <a:r>
              <a:rPr lang="en-US" sz="4000" dirty="0"/>
              <a:t>Psalm 4:4</a:t>
            </a:r>
            <a:endParaRPr lang="en-US" sz="3200" dirty="0"/>
          </a:p>
        </p:txBody>
      </p:sp>
      <p:pic>
        <p:nvPicPr>
          <p:cNvPr id="3" name="Picture 2" descr="Screen Shot 2018-09-08 at 6.41.1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576" y="3467127"/>
            <a:ext cx="6108700" cy="288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939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1000">
        <p14:prism isContent="1" isInverted="1"/>
      </p:transition>
    </mc:Choice>
    <mc:Fallback xmlns="">
      <p:transition xmlns:p14="http://schemas.microsoft.com/office/powerpoint/2010/main" spd="slow" advClick="0" advTm="1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957240"/>
            <a:ext cx="7467600" cy="395133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dirty="0"/>
              <a:t>Be Reliable</a:t>
            </a:r>
          </a:p>
          <a:p>
            <a:pPr marL="0" indent="0" algn="ctr">
              <a:buNone/>
            </a:pPr>
            <a:endParaRPr lang="en-US" sz="3200" b="1" dirty="0"/>
          </a:p>
          <a:p>
            <a:pPr marL="0" indent="0" algn="ctr">
              <a:buNone/>
            </a:pPr>
            <a:r>
              <a:rPr lang="en-US" sz="4000" dirty="0"/>
              <a:t>Proverbs 11:13</a:t>
            </a:r>
            <a:endParaRPr lang="en-US" sz="3200" dirty="0"/>
          </a:p>
        </p:txBody>
      </p:sp>
      <p:pic>
        <p:nvPicPr>
          <p:cNvPr id="4" name="Picture 3" descr="Screen Shot 2018-09-08 at 6.43.5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895" y="3408369"/>
            <a:ext cx="4412867" cy="300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125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1000">
        <p14:prism isContent="1" isInverted="1"/>
      </p:transition>
    </mc:Choice>
    <mc:Fallback xmlns="">
      <p:transition xmlns:p14="http://schemas.microsoft.com/office/powerpoint/2010/main" spd="slow" advClick="0" advTm="1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592200"/>
            <a:ext cx="7467600" cy="395133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dirty="0"/>
              <a:t>Be a River, Not a Swamp</a:t>
            </a:r>
            <a:endParaRPr lang="en-US" sz="4400" b="1" dirty="0"/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4000" dirty="0"/>
              <a:t>John 7: 38</a:t>
            </a:r>
          </a:p>
        </p:txBody>
      </p:sp>
      <p:pic>
        <p:nvPicPr>
          <p:cNvPr id="4" name="Picture 3" descr="Screen Shot 2018-09-08 at 5.25.2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74" y="4290777"/>
            <a:ext cx="8770688" cy="239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009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1000">
        <p14:prism isContent="1" isInverted="1"/>
      </p:transition>
    </mc:Choice>
    <mc:Fallback xmlns="">
      <p:transition xmlns:p14="http://schemas.microsoft.com/office/powerpoint/2010/main" spd="slow" advClick="0" advTm="100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957240"/>
            <a:ext cx="7467600" cy="395133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dirty="0"/>
              <a:t>Ask God to Make You a Blessing Today</a:t>
            </a:r>
          </a:p>
          <a:p>
            <a:pPr marL="0" indent="0" algn="ctr">
              <a:buNone/>
            </a:pPr>
            <a:endParaRPr lang="en-US" sz="3200" b="1" dirty="0"/>
          </a:p>
          <a:p>
            <a:pPr marL="0" indent="0" algn="ctr">
              <a:buNone/>
            </a:pPr>
            <a:r>
              <a:rPr lang="en-US" sz="4000" dirty="0"/>
              <a:t>Luke 12:48</a:t>
            </a:r>
            <a:endParaRPr lang="en-US" sz="3200" dirty="0"/>
          </a:p>
        </p:txBody>
      </p:sp>
      <p:pic>
        <p:nvPicPr>
          <p:cNvPr id="3" name="Picture 2" descr="Screen Shot 2018-09-08 at 6.48.5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068" y="4196510"/>
            <a:ext cx="4330700" cy="200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044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1000">
        <p14:prism isContent="1" isInverted="1"/>
      </p:transition>
    </mc:Choice>
    <mc:Fallback xmlns="">
      <p:transition xmlns:p14="http://schemas.microsoft.com/office/powerpoint/2010/main" spd="slow" advClick="0" advTm="10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957240"/>
            <a:ext cx="7467600" cy="395133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dirty="0"/>
              <a:t>Spend Time in Nature</a:t>
            </a:r>
          </a:p>
          <a:p>
            <a:pPr marL="0" indent="0" algn="ctr">
              <a:buNone/>
            </a:pPr>
            <a:endParaRPr lang="en-US" sz="3200" b="1" dirty="0"/>
          </a:p>
          <a:p>
            <a:pPr marL="0" indent="0" algn="ctr">
              <a:buNone/>
            </a:pPr>
            <a:r>
              <a:rPr lang="en-US" sz="4000" dirty="0"/>
              <a:t>Genesis 1:10</a:t>
            </a:r>
            <a:endParaRPr lang="en-US" sz="3200" dirty="0"/>
          </a:p>
        </p:txBody>
      </p:sp>
      <p:pic>
        <p:nvPicPr>
          <p:cNvPr id="4" name="Picture 3" descr="Screen Shot 2018-09-08 at 6.51.16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7" b="-2917"/>
          <a:stretch/>
        </p:blipFill>
        <p:spPr>
          <a:xfrm>
            <a:off x="101514" y="3432218"/>
            <a:ext cx="8928100" cy="3340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21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1000">
        <p14:prism isContent="1" isInverted="1"/>
      </p:transition>
    </mc:Choice>
    <mc:Fallback xmlns="">
      <p:transition xmlns:p14="http://schemas.microsoft.com/office/powerpoint/2010/main" spd="slow" advClick="0" advTm="100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957240"/>
            <a:ext cx="7467600" cy="395133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dirty="0"/>
              <a:t>Choose to Be Happy</a:t>
            </a:r>
          </a:p>
          <a:p>
            <a:pPr marL="0" indent="0" algn="ctr">
              <a:buNone/>
            </a:pPr>
            <a:endParaRPr lang="en-US" sz="3200" b="1" dirty="0"/>
          </a:p>
          <a:p>
            <a:pPr marL="0" indent="0" algn="ctr">
              <a:buNone/>
            </a:pPr>
            <a:r>
              <a:rPr lang="en-US" sz="4000" dirty="0"/>
              <a:t>Psalm 144:15</a:t>
            </a:r>
            <a:endParaRPr lang="en-US" sz="3200" dirty="0"/>
          </a:p>
        </p:txBody>
      </p:sp>
      <p:pic>
        <p:nvPicPr>
          <p:cNvPr id="3" name="Picture 2" descr="Screen Shot 2018-09-08 at 6.55.2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314" y="3468507"/>
            <a:ext cx="4567962" cy="2880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266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1000">
        <p14:prism isContent="1" isInverted="1"/>
      </p:transition>
    </mc:Choice>
    <mc:Fallback xmlns="">
      <p:transition xmlns:p14="http://schemas.microsoft.com/office/powerpoint/2010/main" spd="slow" advClick="0" advTm="100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957240"/>
            <a:ext cx="7467600" cy="395133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dirty="0"/>
              <a:t>Share Your Testimony With others</a:t>
            </a:r>
          </a:p>
          <a:p>
            <a:pPr marL="0" indent="0" algn="ctr">
              <a:buNone/>
            </a:pPr>
            <a:endParaRPr lang="en-US" sz="3200" b="1" dirty="0"/>
          </a:p>
          <a:p>
            <a:pPr marL="0" indent="0" algn="ctr">
              <a:buNone/>
            </a:pPr>
            <a:r>
              <a:rPr lang="en-US" sz="4000" dirty="0"/>
              <a:t>Luke 8: 39</a:t>
            </a:r>
            <a:endParaRPr lang="en-US" sz="3200" dirty="0"/>
          </a:p>
        </p:txBody>
      </p:sp>
      <p:pic>
        <p:nvPicPr>
          <p:cNvPr id="4" name="Picture 3" descr="Screen Shot 2018-09-08 at 6.57.4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73" y="4061905"/>
            <a:ext cx="8822179" cy="263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883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1000">
        <p14:prism isContent="1" isInverted="1"/>
      </p:transition>
    </mc:Choice>
    <mc:Fallback xmlns="">
      <p:transition xmlns:p14="http://schemas.microsoft.com/office/powerpoint/2010/main" spd="slow" advClick="0" advTm="100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957240"/>
            <a:ext cx="7467600" cy="395133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dirty="0"/>
              <a:t>Keep Your Priorities Straight</a:t>
            </a:r>
          </a:p>
          <a:p>
            <a:pPr marL="0" indent="0" algn="ctr">
              <a:buNone/>
            </a:pPr>
            <a:endParaRPr lang="en-US" sz="3200" b="1" dirty="0"/>
          </a:p>
          <a:p>
            <a:pPr marL="0" indent="0" algn="ctr">
              <a:buNone/>
            </a:pPr>
            <a:r>
              <a:rPr lang="en-US" sz="4000" dirty="0"/>
              <a:t>Exodus 20: 3</a:t>
            </a:r>
            <a:endParaRPr lang="en-US" sz="3200" dirty="0"/>
          </a:p>
        </p:txBody>
      </p:sp>
      <p:pic>
        <p:nvPicPr>
          <p:cNvPr id="5" name="Picture 4" descr="Screen Shot 2018-09-08 at 6.29.0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881" y="3956420"/>
            <a:ext cx="2673153" cy="2627328"/>
          </a:xfrm>
          <a:prstGeom prst="rect">
            <a:avLst/>
          </a:prstGeom>
        </p:spPr>
      </p:pic>
      <p:pic>
        <p:nvPicPr>
          <p:cNvPr id="4" name="Picture 3" descr="Screen Shot 2018-09-08 at 7.11.0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219" y="4181598"/>
            <a:ext cx="3204431" cy="2030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527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1000">
        <p14:prism isContent="1" isInverted="1"/>
      </p:transition>
    </mc:Choice>
    <mc:Fallback xmlns="">
      <p:transition xmlns:p14="http://schemas.microsoft.com/office/powerpoint/2010/main" spd="slow" advClick="0" advTm="1000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957240"/>
            <a:ext cx="7467600" cy="395133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dirty="0"/>
              <a:t>Bring Someone to Church</a:t>
            </a:r>
          </a:p>
          <a:p>
            <a:pPr marL="0" indent="0" algn="ctr">
              <a:buNone/>
            </a:pPr>
            <a:endParaRPr lang="en-US" sz="3200" b="1" dirty="0"/>
          </a:p>
        </p:txBody>
      </p:sp>
      <p:pic>
        <p:nvPicPr>
          <p:cNvPr id="6" name="Picture 3" descr="0_0_0_0_271_203_csupload_25766928.jpg"/>
          <p:cNvPicPr>
            <a:picLocks noChangeAspect="1"/>
          </p:cNvPicPr>
          <p:nvPr/>
        </p:nvPicPr>
        <p:blipFill>
          <a:blip r:embed="rId2"/>
          <a:srcRect b="20324"/>
          <a:stretch>
            <a:fillRect/>
          </a:stretch>
        </p:blipFill>
        <p:spPr bwMode="auto">
          <a:xfrm>
            <a:off x="1680369" y="2483052"/>
            <a:ext cx="5867400" cy="3160713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 cmpd="sng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42194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1000">
        <p14:prism isContent="1" isInverted="1"/>
      </p:transition>
    </mc:Choice>
    <mc:Fallback xmlns="">
      <p:transition xmlns:p14="http://schemas.microsoft.com/office/powerpoint/2010/main" spd="slow" advClick="0" advTm="1000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957240"/>
            <a:ext cx="7467600" cy="395133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dirty="0"/>
              <a:t>Make A Plan &amp; Follow It!</a:t>
            </a:r>
            <a:endParaRPr lang="en-US" sz="3200" dirty="0"/>
          </a:p>
        </p:txBody>
      </p:sp>
      <p:pic>
        <p:nvPicPr>
          <p:cNvPr id="3" name="Picture 2" descr="Screen Shot 2018-09-08 at 7.05.2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599" y="2265265"/>
            <a:ext cx="4737595" cy="4139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437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1000">
        <p14:prism isContent="1" isInverted="1"/>
      </p:transition>
    </mc:Choice>
    <mc:Fallback xmlns="">
      <p:transition xmlns:p14="http://schemas.microsoft.com/office/powerpoint/2010/main" spd="slow" advClick="0" advTm="1000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8-09-08 at 8.14.43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2" b="1882"/>
          <a:stretch>
            <a:fillRect/>
          </a:stretch>
        </p:blipFill>
        <p:spPr>
          <a:xfrm>
            <a:off x="838200" y="957263"/>
            <a:ext cx="7467600" cy="4894668"/>
          </a:xfrm>
        </p:spPr>
      </p:pic>
    </p:spTree>
    <p:extLst>
      <p:ext uri="{BB962C8B-B14F-4D97-AF65-F5344CB8AC3E}">
        <p14:creationId xmlns:p14="http://schemas.microsoft.com/office/powerpoint/2010/main" val="87982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1000">
        <p14:prism isContent="1" isInverted="1"/>
      </p:transition>
    </mc:Choice>
    <mc:Fallback xmlns="">
      <p:transition xmlns:p14="http://schemas.microsoft.com/office/powerpoint/2010/main" spd="slow" advClick="0" advTm="1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648340"/>
            <a:ext cx="7467600" cy="395133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dirty="0"/>
              <a:t>Go to Bed Early </a:t>
            </a:r>
          </a:p>
          <a:p>
            <a:pPr marL="0" indent="0" algn="ctr">
              <a:buNone/>
            </a:pPr>
            <a:r>
              <a:rPr lang="en-US" sz="4800" b="1" dirty="0"/>
              <a:t>&amp; Get Up Early</a:t>
            </a:r>
          </a:p>
          <a:p>
            <a:pPr marL="0" indent="0" algn="ctr">
              <a:buNone/>
            </a:pPr>
            <a:endParaRPr lang="en-US" sz="3200" b="1" dirty="0"/>
          </a:p>
          <a:p>
            <a:pPr marL="0" indent="0" algn="ctr">
              <a:buNone/>
            </a:pPr>
            <a:r>
              <a:rPr lang="en-US" sz="4000" dirty="0"/>
              <a:t>Psalm 5: 3</a:t>
            </a:r>
            <a:endParaRPr lang="en-US" sz="3200" dirty="0"/>
          </a:p>
        </p:txBody>
      </p:sp>
      <p:pic>
        <p:nvPicPr>
          <p:cNvPr id="3" name="Picture 2" descr="Screen Shot 2018-09-08 at 7.01.3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111" y="4015615"/>
            <a:ext cx="24892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861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1000">
        <p14:prism isContent="1" isInverted="1"/>
      </p:transition>
    </mc:Choice>
    <mc:Fallback xmlns="">
      <p:transition xmlns:p14="http://schemas.microsoft.com/office/powerpoint/2010/main" spd="slow" advClick="0" advTm="1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592200"/>
            <a:ext cx="7467600" cy="395133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dirty="0"/>
              <a:t>Identify Blessings</a:t>
            </a:r>
          </a:p>
          <a:p>
            <a:pPr marL="0" indent="0" algn="ctr">
              <a:buNone/>
            </a:pPr>
            <a:endParaRPr lang="en-US" sz="3200" b="1" dirty="0"/>
          </a:p>
          <a:p>
            <a:pPr marL="0" indent="0" algn="ctr">
              <a:buNone/>
            </a:pPr>
            <a:r>
              <a:rPr lang="en-US" sz="4000" dirty="0"/>
              <a:t>James 1:17</a:t>
            </a:r>
          </a:p>
          <a:p>
            <a:pPr marL="0" indent="0" algn="ctr">
              <a:buNone/>
            </a:pPr>
            <a:endParaRPr lang="en-US" sz="4800" b="1" dirty="0"/>
          </a:p>
          <a:p>
            <a:pPr marL="0" indent="0" algn="ctr">
              <a:buNone/>
            </a:pPr>
            <a:endParaRPr lang="en-US" sz="4400" b="1" dirty="0"/>
          </a:p>
          <a:p>
            <a:pPr marL="0" indent="0" algn="ctr">
              <a:buNone/>
            </a:pPr>
            <a:endParaRPr lang="en-US" sz="3200" dirty="0"/>
          </a:p>
        </p:txBody>
      </p:sp>
      <p:pic>
        <p:nvPicPr>
          <p:cNvPr id="3" name="Picture 2" descr="Screen Shot 2018-09-08 at 5.33.47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1" t="1" r="2001" b="3104"/>
          <a:stretch/>
        </p:blipFill>
        <p:spPr>
          <a:xfrm>
            <a:off x="223128" y="3916183"/>
            <a:ext cx="8770689" cy="2848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646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1000">
        <p14:prism isContent="1" isInverted="1"/>
      </p:transition>
    </mc:Choice>
    <mc:Fallback xmlns="">
      <p:transition xmlns:p14="http://schemas.microsoft.com/office/powerpoint/2010/main" spd="slow" advClick="0" advTm="1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957240"/>
            <a:ext cx="7467600" cy="395133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dirty="0"/>
              <a:t>Speak Words of Blessings</a:t>
            </a:r>
          </a:p>
          <a:p>
            <a:pPr marL="0" indent="0" algn="ctr">
              <a:buNone/>
            </a:pPr>
            <a:endParaRPr lang="en-US" sz="3200" b="1" dirty="0"/>
          </a:p>
          <a:p>
            <a:pPr marL="0" indent="0" algn="ctr">
              <a:buNone/>
            </a:pPr>
            <a:r>
              <a:rPr lang="en-US" sz="4000" dirty="0"/>
              <a:t>Numbers: 6:24-26</a:t>
            </a:r>
          </a:p>
          <a:p>
            <a:pPr marL="0" indent="0" algn="ctr">
              <a:buNone/>
            </a:pPr>
            <a:endParaRPr lang="en-US" sz="4800" b="1" dirty="0"/>
          </a:p>
          <a:p>
            <a:pPr marL="0" indent="0" algn="ctr">
              <a:buNone/>
            </a:pPr>
            <a:endParaRPr lang="en-US" sz="4400" b="1" dirty="0"/>
          </a:p>
          <a:p>
            <a:pPr marL="0" indent="0" algn="ctr">
              <a:buNone/>
            </a:pPr>
            <a:endParaRPr lang="en-US" sz="3200" dirty="0"/>
          </a:p>
        </p:txBody>
      </p:sp>
      <p:pic>
        <p:nvPicPr>
          <p:cNvPr id="4" name="Picture 3" descr="Screen Shot 2018-09-08 at 5.40.3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38" y="3895567"/>
            <a:ext cx="8770688" cy="2762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242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1000">
        <p14:prism isContent="1" isInverted="1"/>
      </p:transition>
    </mc:Choice>
    <mc:Fallback xmlns="">
      <p:transition xmlns:p14="http://schemas.microsoft.com/office/powerpoint/2010/main" spd="slow" advClick="0" advTm="1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957240"/>
            <a:ext cx="7467600" cy="395133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dirty="0"/>
              <a:t>Nurture a Prayer Life</a:t>
            </a:r>
          </a:p>
          <a:p>
            <a:pPr marL="0" indent="0" algn="ctr">
              <a:buNone/>
            </a:pPr>
            <a:endParaRPr lang="en-US" sz="3200" b="1" dirty="0"/>
          </a:p>
          <a:p>
            <a:pPr marL="0" indent="0" algn="ctr">
              <a:buNone/>
            </a:pPr>
            <a:r>
              <a:rPr lang="en-US" sz="4000" dirty="0"/>
              <a:t>Philippians 4:6</a:t>
            </a:r>
            <a:endParaRPr lang="en-US" sz="4800" b="1" dirty="0"/>
          </a:p>
          <a:p>
            <a:pPr marL="0" indent="0" algn="ctr">
              <a:buNone/>
            </a:pPr>
            <a:endParaRPr lang="en-US" sz="4400" b="1" dirty="0"/>
          </a:p>
          <a:p>
            <a:pPr marL="0" indent="0" algn="ctr">
              <a:buNone/>
            </a:pPr>
            <a:endParaRPr lang="en-US" sz="3200" dirty="0"/>
          </a:p>
        </p:txBody>
      </p:sp>
      <p:pic>
        <p:nvPicPr>
          <p:cNvPr id="3" name="Picture 2" descr="Screen Shot 2018-09-08 at 5.43.1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24238"/>
            <a:ext cx="9144000" cy="3133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466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1000">
        <p14:prism isContent="1" isInverted="1"/>
      </p:transition>
    </mc:Choice>
    <mc:Fallback xmlns="">
      <p:transition xmlns:p14="http://schemas.microsoft.com/office/powerpoint/2010/main" spd="slow" advClick="0" advTm="1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957240"/>
            <a:ext cx="7467600" cy="395133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dirty="0"/>
              <a:t>Take a Step of Faith</a:t>
            </a:r>
          </a:p>
          <a:p>
            <a:pPr marL="0" indent="0" algn="ctr">
              <a:buNone/>
            </a:pPr>
            <a:endParaRPr lang="en-US" sz="3200" b="1" dirty="0"/>
          </a:p>
          <a:p>
            <a:pPr marL="0" indent="0" algn="ctr">
              <a:buNone/>
            </a:pPr>
            <a:r>
              <a:rPr lang="en-US" sz="4000" dirty="0">
                <a:solidFill>
                  <a:srgbClr val="000000"/>
                </a:solidFill>
              </a:rPr>
              <a:t>Hebrews 11:1</a:t>
            </a:r>
            <a:endParaRPr lang="en-US" sz="4400" dirty="0">
              <a:solidFill>
                <a:srgbClr val="000000"/>
              </a:solidFill>
            </a:endParaRPr>
          </a:p>
          <a:p>
            <a:pPr marL="0" indent="0" algn="ctr">
              <a:buNone/>
            </a:pPr>
            <a:endParaRPr lang="en-US" sz="3200" dirty="0"/>
          </a:p>
        </p:txBody>
      </p:sp>
      <p:pic>
        <p:nvPicPr>
          <p:cNvPr id="4" name="Picture 3" descr="Screen Shot 2018-09-08 at 5.46.2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34550"/>
            <a:ext cx="9144000" cy="342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649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1000">
        <p14:prism isContent="1" isInverted="1"/>
      </p:transition>
    </mc:Choice>
    <mc:Fallback xmlns="">
      <p:transition xmlns:p14="http://schemas.microsoft.com/office/powerpoint/2010/main" spd="slow" advClick="0" advTm="1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957240"/>
            <a:ext cx="7467600" cy="395133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dirty="0"/>
              <a:t>Restore Someone’s Faith</a:t>
            </a:r>
          </a:p>
          <a:p>
            <a:pPr marL="0" indent="0" algn="ctr">
              <a:buNone/>
            </a:pPr>
            <a:endParaRPr lang="en-US" sz="3200" b="1" dirty="0"/>
          </a:p>
          <a:p>
            <a:pPr marL="0" indent="0" algn="ctr">
              <a:buNone/>
            </a:pPr>
            <a:r>
              <a:rPr lang="en-US" sz="4000" dirty="0">
                <a:solidFill>
                  <a:srgbClr val="000000"/>
                </a:solidFill>
              </a:rPr>
              <a:t>Luke 8: 43 -44</a:t>
            </a:r>
            <a:endParaRPr lang="en-US" sz="4400" dirty="0">
              <a:solidFill>
                <a:srgbClr val="000000"/>
              </a:solidFill>
            </a:endParaRPr>
          </a:p>
          <a:p>
            <a:pPr marL="0" indent="0" algn="ctr">
              <a:buNone/>
            </a:pPr>
            <a:endParaRPr lang="en-US" sz="3200" dirty="0"/>
          </a:p>
        </p:txBody>
      </p:sp>
      <p:pic>
        <p:nvPicPr>
          <p:cNvPr id="3" name="Picture 2" descr="Screen Shot 2018-09-08 at 5.56.3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809" y="3692101"/>
            <a:ext cx="7172991" cy="2119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505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1000">
        <p14:prism isContent="1" isInverted="1"/>
      </p:transition>
    </mc:Choice>
    <mc:Fallback xmlns="">
      <p:transition xmlns:p14="http://schemas.microsoft.com/office/powerpoint/2010/main" spd="slow" advClick="0" advTm="1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957240"/>
            <a:ext cx="7467600" cy="395133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dirty="0"/>
              <a:t> Be a Grateful Person</a:t>
            </a:r>
          </a:p>
          <a:p>
            <a:pPr marL="0" indent="0" algn="ctr">
              <a:buNone/>
            </a:pPr>
            <a:endParaRPr lang="en-US" sz="3200" b="1" dirty="0"/>
          </a:p>
          <a:p>
            <a:pPr marL="0" indent="0" algn="ctr">
              <a:buNone/>
            </a:pPr>
            <a:r>
              <a:rPr lang="pl-PL" sz="4000" dirty="0"/>
              <a:t>Romans 1:8</a:t>
            </a:r>
            <a:endParaRPr lang="en-US" sz="3200" dirty="0"/>
          </a:p>
        </p:txBody>
      </p:sp>
      <p:pic>
        <p:nvPicPr>
          <p:cNvPr id="4" name="Picture 3" descr="Screen Shot 2018-09-08 at 5.58.5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747" y="3943377"/>
            <a:ext cx="3638719" cy="19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024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1000">
        <p14:prism isContent="1" isInverted="1"/>
      </p:transition>
    </mc:Choice>
    <mc:Fallback xmlns="">
      <p:transition xmlns:p14="http://schemas.microsoft.com/office/powerpoint/2010/main" spd="slow" advClick="0" advTm="1000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Sketchbook.thmx</Template>
  <TotalTime>460</TotalTime>
  <Words>184</Words>
  <Application>Microsoft Office PowerPoint</Application>
  <PresentationFormat>On-screen Show (4:3)</PresentationFormat>
  <Paragraphs>76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Cambria</vt:lpstr>
      <vt:lpstr>Rage Italic</vt:lpstr>
      <vt:lpstr>Sketchbook</vt:lpstr>
      <vt:lpstr>Ways to Build a Stronger Spiritual Life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St. Matthew AME Church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Ways to Build a Stronger Spiritual Life</dc:title>
  <dc:creator>Saint Matthew (AME) Raleigh, NC</dc:creator>
  <cp:lastModifiedBy>Tonya Shoffner</cp:lastModifiedBy>
  <cp:revision>31</cp:revision>
  <dcterms:created xsi:type="dcterms:W3CDTF">2018-09-08T21:14:46Z</dcterms:created>
  <dcterms:modified xsi:type="dcterms:W3CDTF">2021-10-08T19:55:50Z</dcterms:modified>
</cp:coreProperties>
</file>