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7" r:id="rId4"/>
    <p:sldId id="27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96" d="100"/>
          <a:sy n="96" d="100"/>
        </p:scale>
        <p:origin x="1032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9D9DCAA-D948-4C29-B2C3-25BB4D9C0ACC}" type="datetimeFigureOut">
              <a:rPr lang="en-US" smtClean="0"/>
              <a:pPr/>
              <a:t>9/12/2021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F1B2076-7E96-4170-A5BD-4F0DAB0015E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DCAA-D948-4C29-B2C3-25BB4D9C0ACC}" type="datetimeFigureOut">
              <a:rPr lang="en-US" smtClean="0"/>
              <a:pPr/>
              <a:t>9/12/2021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2076-7E96-4170-A5BD-4F0DAB0015E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/>
          <a:p>
            <a:fld id="{B9D9DCAA-D948-4C29-B2C3-25BB4D9C0ACC}" type="datetimeFigureOut">
              <a:rPr lang="en-US" smtClean="0"/>
              <a:pPr/>
              <a:t>9/12/2021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F1B2076-7E96-4170-A5BD-4F0DAB0015E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DCAA-D948-4C29-B2C3-25BB4D9C0ACC}" type="datetimeFigureOut">
              <a:rPr lang="en-US" smtClean="0"/>
              <a:pPr/>
              <a:t>9/12/2021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2076-7E96-4170-A5BD-4F0DAB0015E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9D9DCAA-D948-4C29-B2C3-25BB4D9C0ACC}" type="datetimeFigureOut">
              <a:rPr lang="en-US" smtClean="0"/>
              <a:pPr/>
              <a:t>9/12/2021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/>
          <a:p>
            <a:fld id="{3F1B2076-7E96-4170-A5BD-4F0DAB0015E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DCAA-D948-4C29-B2C3-25BB4D9C0ACC}" type="datetimeFigureOut">
              <a:rPr lang="en-US" smtClean="0"/>
              <a:pPr/>
              <a:t>9/12/2021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2076-7E96-4170-A5BD-4F0DAB0015E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DCAA-D948-4C29-B2C3-25BB4D9C0ACC}" type="datetimeFigureOut">
              <a:rPr lang="en-US" smtClean="0"/>
              <a:pPr/>
              <a:t>9/12/2021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2076-7E96-4170-A5BD-4F0DAB0015E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DCAA-D948-4C29-B2C3-25BB4D9C0ACC}" type="datetimeFigureOut">
              <a:rPr lang="en-US" smtClean="0"/>
              <a:pPr/>
              <a:t>9/12/2021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2076-7E96-4170-A5BD-4F0DAB0015E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9D9DCAA-D948-4C29-B2C3-25BB4D9C0ACC}" type="datetimeFigureOut">
              <a:rPr lang="en-US" smtClean="0"/>
              <a:pPr/>
              <a:t>9/12/2021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2076-7E96-4170-A5BD-4F0DAB0015E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DCAA-D948-4C29-B2C3-25BB4D9C0ACC}" type="datetimeFigureOut">
              <a:rPr lang="en-US" smtClean="0"/>
              <a:pPr/>
              <a:t>9/12/2021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2076-7E96-4170-A5BD-4F0DAB0015E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DCAA-D948-4C29-B2C3-25BB4D9C0ACC}" type="datetimeFigureOut">
              <a:rPr lang="en-US" smtClean="0"/>
              <a:pPr/>
              <a:t>9/12/2021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2076-7E96-4170-A5BD-4F0DAB0015E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9D9DCAA-D948-4C29-B2C3-25BB4D9C0ACC}" type="datetimeFigureOut">
              <a:rPr lang="en-US" smtClean="0"/>
              <a:pPr/>
              <a:t>9/12/2021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F1B2076-7E96-4170-A5BD-4F0DAB0015E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600" y="914400"/>
            <a:ext cx="8305800" cy="3505200"/>
          </a:xfrm>
        </p:spPr>
        <p:txBody>
          <a:bodyPr/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+mn-lt"/>
              </a:rPr>
              <a:t>Why the Blood?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0" y="3539864"/>
            <a:ext cx="8153400" cy="1101248"/>
          </a:xfrm>
        </p:spPr>
        <p:txBody>
          <a:bodyPr/>
          <a:lstStyle/>
          <a:p>
            <a:r>
              <a:rPr lang="en-US" sz="5400" b="1" dirty="0"/>
              <a:t>Leviticus 17:11</a:t>
            </a:r>
          </a:p>
          <a:p>
            <a:pPr algn="ctr"/>
            <a:endParaRPr lang="en-US" sz="2400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10515600" cy="6553200"/>
          </a:xfrm>
        </p:spPr>
        <p:txBody>
          <a:bodyPr>
            <a:normAutofit/>
          </a:bodyPr>
          <a:lstStyle/>
          <a:p>
            <a:pPr lvl="0"/>
            <a:r>
              <a:rPr lang="en-US" sz="4800" b="1" dirty="0"/>
              <a:t>Setting   </a:t>
            </a:r>
            <a:endParaRPr lang="en-US" sz="4800" dirty="0"/>
          </a:p>
          <a:p>
            <a:pPr lvl="0"/>
            <a:r>
              <a:rPr lang="en-US" sz="4800" b="1" dirty="0"/>
              <a:t>Meaning</a:t>
            </a:r>
            <a:endParaRPr lang="en-US" sz="4800" dirty="0"/>
          </a:p>
          <a:p>
            <a:pPr lvl="0"/>
            <a:r>
              <a:rPr lang="en-US" sz="4800" b="1" dirty="0"/>
              <a:t>Principles</a:t>
            </a:r>
          </a:p>
          <a:p>
            <a:pPr marL="0" indent="0">
              <a:buNone/>
            </a:pPr>
            <a:r>
              <a:rPr lang="en-US" sz="4400" b="1" dirty="0"/>
              <a:t>     </a:t>
            </a:r>
            <a:r>
              <a:rPr lang="en-US" sz="4400" b="1" i="1" dirty="0"/>
              <a:t>Holiness	</a:t>
            </a:r>
          </a:p>
          <a:p>
            <a:pPr marL="0" indent="0">
              <a:buNone/>
            </a:pPr>
            <a:r>
              <a:rPr lang="en-US" sz="4400" b="1" i="1" dirty="0"/>
              <a:t>     Worship	 </a:t>
            </a:r>
          </a:p>
          <a:p>
            <a:pPr>
              <a:buNone/>
            </a:pPr>
            <a:r>
              <a:rPr lang="en-US" sz="4400" b="1" i="1" dirty="0"/>
              <a:t>	    Law		</a:t>
            </a:r>
          </a:p>
          <a:p>
            <a:pPr>
              <a:buNone/>
            </a:pPr>
            <a:r>
              <a:rPr lang="en-US" sz="4400" b="1" i="1" dirty="0"/>
              <a:t>	    Presence	</a:t>
            </a:r>
          </a:p>
          <a:p>
            <a:pPr>
              <a:buNone/>
            </a:pPr>
            <a:r>
              <a:rPr lang="en-US" sz="4400" b="1" i="1" dirty="0"/>
              <a:t>	    Atonement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28600"/>
            <a:ext cx="10744200" cy="647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400" b="1" dirty="0"/>
              <a:t>Leviticus 17:11</a:t>
            </a:r>
          </a:p>
          <a:p>
            <a:pPr>
              <a:buNone/>
            </a:pPr>
            <a:r>
              <a:rPr lang="en-US" sz="5400" b="1" i="0" dirty="0">
                <a:solidFill>
                  <a:srgbClr val="000000"/>
                </a:solidFill>
                <a:effectLst/>
              </a:rPr>
              <a:t>For the life of the flesh is in the</a:t>
            </a:r>
          </a:p>
          <a:p>
            <a:pPr>
              <a:buNone/>
            </a:pPr>
            <a:r>
              <a:rPr lang="en-US" sz="5400" b="1" i="0" dirty="0">
                <a:solidFill>
                  <a:srgbClr val="000000"/>
                </a:solidFill>
                <a:effectLst/>
              </a:rPr>
              <a:t>blood: and I have given it to you</a:t>
            </a:r>
          </a:p>
          <a:p>
            <a:pPr>
              <a:buNone/>
            </a:pPr>
            <a:r>
              <a:rPr lang="en-US" sz="5400" b="1" i="0" dirty="0">
                <a:solidFill>
                  <a:srgbClr val="000000"/>
                </a:solidFill>
                <a:effectLst/>
              </a:rPr>
              <a:t>upon the altar to make an</a:t>
            </a:r>
          </a:p>
          <a:p>
            <a:pPr>
              <a:buNone/>
            </a:pPr>
            <a:r>
              <a:rPr lang="en-US" sz="5400" b="1" i="0" dirty="0">
                <a:solidFill>
                  <a:srgbClr val="000000"/>
                </a:solidFill>
                <a:effectLst/>
              </a:rPr>
              <a:t>atonement for your souls: for it</a:t>
            </a:r>
          </a:p>
          <a:p>
            <a:pPr>
              <a:buNone/>
            </a:pPr>
            <a:r>
              <a:rPr lang="en-US" sz="5400" b="1" i="0" dirty="0">
                <a:solidFill>
                  <a:srgbClr val="000000"/>
                </a:solidFill>
                <a:effectLst/>
              </a:rPr>
              <a:t>Is the blood that maketh an</a:t>
            </a:r>
          </a:p>
          <a:p>
            <a:pPr>
              <a:buNone/>
            </a:pPr>
            <a:r>
              <a:rPr lang="en-US" sz="5400" b="1" i="0" dirty="0">
                <a:solidFill>
                  <a:srgbClr val="000000"/>
                </a:solidFill>
                <a:effectLst/>
              </a:rPr>
              <a:t>atonement for the soul.</a:t>
            </a:r>
            <a:endParaRPr lang="en-US" sz="5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1200" y="76200"/>
            <a:ext cx="7162800" cy="914400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+mn-lt"/>
              </a:rPr>
              <a:t>Why the blood</a:t>
            </a:r>
            <a:r>
              <a:rPr lang="en-US" sz="6000" dirty="0">
                <a:solidFill>
                  <a:schemeClr val="tx1"/>
                </a:solidFill>
                <a:latin typeface="+mn-lt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10668000" cy="5638800"/>
          </a:xfrm>
        </p:spPr>
        <p:txBody>
          <a:bodyPr>
            <a:noAutofit/>
          </a:bodyPr>
          <a:lstStyle/>
          <a:p>
            <a:r>
              <a:rPr lang="en-US" sz="4000" b="1" dirty="0"/>
              <a:t> </a:t>
            </a:r>
            <a:r>
              <a:rPr lang="en-US" sz="4800" b="1" dirty="0"/>
              <a:t>It Reminds Us That We Are Sinful</a:t>
            </a:r>
          </a:p>
          <a:p>
            <a:pPr>
              <a:buNone/>
            </a:pPr>
            <a:endParaRPr lang="en-US" sz="2000" b="1" dirty="0"/>
          </a:p>
          <a:p>
            <a:r>
              <a:rPr lang="en-US" sz="4000" b="1" dirty="0"/>
              <a:t> </a:t>
            </a:r>
            <a:r>
              <a:rPr lang="en-US" sz="4800" b="1" dirty="0"/>
              <a:t>It Reminds Us That Sin Is Costly</a:t>
            </a:r>
          </a:p>
          <a:p>
            <a:pPr>
              <a:buNone/>
            </a:pPr>
            <a:endParaRPr lang="en-US" sz="2000" b="1" dirty="0"/>
          </a:p>
          <a:p>
            <a:r>
              <a:rPr lang="en-US" sz="4000" b="1" dirty="0"/>
              <a:t> </a:t>
            </a:r>
            <a:r>
              <a:rPr lang="en-US" sz="4800" b="1" dirty="0"/>
              <a:t>It Reminds Us That Salvation Is In Jesus Christ Alone</a:t>
            </a:r>
            <a:r>
              <a:rPr lang="en-US" sz="4800" dirty="0"/>
              <a:t> </a:t>
            </a:r>
            <a:endParaRPr lang="en-US" sz="4800" b="1" dirty="0"/>
          </a:p>
          <a:p>
            <a:endParaRPr lang="en-US" sz="2000" b="1" dirty="0"/>
          </a:p>
          <a:p>
            <a:r>
              <a:rPr lang="en-US" sz="3400" b="1" dirty="0"/>
              <a:t> </a:t>
            </a:r>
            <a:r>
              <a:rPr lang="en-US" sz="4800" b="1" dirty="0"/>
              <a:t>It Reminds Us That God Is Gracious</a:t>
            </a:r>
            <a:r>
              <a:rPr lang="en-US" sz="4800" dirty="0"/>
              <a:t> </a:t>
            </a:r>
            <a:endParaRPr lang="en-US" sz="4800" b="1" dirty="0"/>
          </a:p>
          <a:p>
            <a:endParaRPr lang="en-US" sz="3500" b="1" dirty="0"/>
          </a:p>
          <a:p>
            <a:pPr>
              <a:buNone/>
            </a:pPr>
            <a:endParaRPr lang="en-US" sz="2800" dirty="0"/>
          </a:p>
          <a:p>
            <a:endParaRPr lang="en-US" sz="2800" dirty="0"/>
          </a:p>
          <a:p>
            <a:pPr>
              <a:buNone/>
            </a:pPr>
            <a:r>
              <a:rPr lang="en-US" sz="2400" b="1" dirty="0"/>
              <a:t>  </a:t>
            </a:r>
            <a:endParaRPr lang="en-US" sz="2400" dirty="0"/>
          </a:p>
          <a:p>
            <a:endParaRPr lang="en-US" sz="2800" dirty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232</TotalTime>
  <Words>115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Trebuchet MS</vt:lpstr>
      <vt:lpstr>Wingdings</vt:lpstr>
      <vt:lpstr>Wingdings 2</vt:lpstr>
      <vt:lpstr>Opulent</vt:lpstr>
      <vt:lpstr>Why the Blood?   </vt:lpstr>
      <vt:lpstr>PowerPoint Presentation</vt:lpstr>
      <vt:lpstr>PowerPoint Presentation</vt:lpstr>
      <vt:lpstr>Why the blood?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Blessing in a Box of Bones</dc:title>
  <dc:creator>Paul</dc:creator>
  <cp:lastModifiedBy>Summers Baptist Church</cp:lastModifiedBy>
  <cp:revision>35</cp:revision>
  <dcterms:created xsi:type="dcterms:W3CDTF">2013-04-14T03:16:55Z</dcterms:created>
  <dcterms:modified xsi:type="dcterms:W3CDTF">2021-09-12T14:47:07Z</dcterms:modified>
</cp:coreProperties>
</file>