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charset="0"/>
        <a:ea typeface="Arial" charset="0"/>
        <a:cs typeface="Arial" charset="0"/>
      </a:defRPr>
    </a:lvl1pPr>
    <a:lvl2pPr marL="457200" algn="l" rtl="0" fontAlgn="base">
      <a:spcBef>
        <a:spcPct val="0"/>
      </a:spcBef>
      <a:spcAft>
        <a:spcPct val="0"/>
      </a:spcAft>
      <a:defRPr kern="1200">
        <a:solidFill>
          <a:schemeClr val="tx1"/>
        </a:solidFill>
        <a:latin typeface="Calibri" charset="0"/>
        <a:ea typeface="Arial" charset="0"/>
        <a:cs typeface="Arial" charset="0"/>
      </a:defRPr>
    </a:lvl2pPr>
    <a:lvl3pPr marL="914400" algn="l" rtl="0" fontAlgn="base">
      <a:spcBef>
        <a:spcPct val="0"/>
      </a:spcBef>
      <a:spcAft>
        <a:spcPct val="0"/>
      </a:spcAft>
      <a:defRPr kern="1200">
        <a:solidFill>
          <a:schemeClr val="tx1"/>
        </a:solidFill>
        <a:latin typeface="Calibri" charset="0"/>
        <a:ea typeface="Arial" charset="0"/>
        <a:cs typeface="Arial" charset="0"/>
      </a:defRPr>
    </a:lvl3pPr>
    <a:lvl4pPr marL="1371600" algn="l" rtl="0" fontAlgn="base">
      <a:spcBef>
        <a:spcPct val="0"/>
      </a:spcBef>
      <a:spcAft>
        <a:spcPct val="0"/>
      </a:spcAft>
      <a:defRPr kern="1200">
        <a:solidFill>
          <a:schemeClr val="tx1"/>
        </a:solidFill>
        <a:latin typeface="Calibri" charset="0"/>
        <a:ea typeface="Arial" charset="0"/>
        <a:cs typeface="Arial" charset="0"/>
      </a:defRPr>
    </a:lvl4pPr>
    <a:lvl5pPr marL="1828800" algn="l" rtl="0" fontAlgn="base">
      <a:spcBef>
        <a:spcPct val="0"/>
      </a:spcBef>
      <a:spcAft>
        <a:spcPct val="0"/>
      </a:spcAft>
      <a:defRPr kern="1200">
        <a:solidFill>
          <a:schemeClr val="tx1"/>
        </a:solidFill>
        <a:latin typeface="Calibri" charset="0"/>
        <a:ea typeface="Arial" charset="0"/>
        <a:cs typeface="Arial" charset="0"/>
      </a:defRPr>
    </a:lvl5pPr>
    <a:lvl6pPr marL="2286000" algn="l" defTabSz="914400" rtl="0" eaLnBrk="1" latinLnBrk="0" hangingPunct="1">
      <a:defRPr kern="1200">
        <a:solidFill>
          <a:schemeClr val="tx1"/>
        </a:solidFill>
        <a:latin typeface="Calibri" charset="0"/>
        <a:ea typeface="Arial" charset="0"/>
        <a:cs typeface="Arial" charset="0"/>
      </a:defRPr>
    </a:lvl6pPr>
    <a:lvl7pPr marL="2743200" algn="l" defTabSz="914400" rtl="0" eaLnBrk="1" latinLnBrk="0" hangingPunct="1">
      <a:defRPr kern="1200">
        <a:solidFill>
          <a:schemeClr val="tx1"/>
        </a:solidFill>
        <a:latin typeface="Calibri" charset="0"/>
        <a:ea typeface="Arial" charset="0"/>
        <a:cs typeface="Arial" charset="0"/>
      </a:defRPr>
    </a:lvl7pPr>
    <a:lvl8pPr marL="3200400" algn="l" defTabSz="914400" rtl="0" eaLnBrk="1" latinLnBrk="0" hangingPunct="1">
      <a:defRPr kern="1200">
        <a:solidFill>
          <a:schemeClr val="tx1"/>
        </a:solidFill>
        <a:latin typeface="Calibri" charset="0"/>
        <a:ea typeface="Arial" charset="0"/>
        <a:cs typeface="Arial" charset="0"/>
      </a:defRPr>
    </a:lvl8pPr>
    <a:lvl9pPr marL="3657600" algn="l" defTabSz="914400" rtl="0" eaLnBrk="1" latinLnBrk="0" hangingPunct="1">
      <a:defRPr kern="1200">
        <a:solidFill>
          <a:schemeClr val="tx1"/>
        </a:solidFill>
        <a:latin typeface="Calibri" charset="0"/>
        <a:ea typeface="Arial" charset="0"/>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0"/>
    <p:restoredTop sz="94660"/>
  </p:normalViewPr>
  <p:slideViewPr>
    <p:cSldViewPr>
      <p:cViewPr>
        <p:scale>
          <a:sx n="81" d="100"/>
          <a:sy n="81" d="100"/>
        </p:scale>
        <p:origin x="-1542" y="-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2971800" cy="457200"/>
          </a:xfrm>
          <a:prstGeom prst="rect">
            <a:avLst/>
          </a:prstGeom>
          <a:noFill/>
          <a:ln>
            <a:noFill/>
          </a:ln>
        </p:spPr>
        <p:txBody>
          <a:bodyPr vert="horz" wrap="square" lIns="91440" tIns="45720" rIns="91440" bIns="45720" anchor="t" anchorCtr="0" compatLnSpc="1"/>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ea typeface="+mn-ea"/>
                <a:cs typeface="+mn-cs"/>
              </a:defRPr>
            </a:lvl1pPr>
          </a:lstStyle>
          <a:p>
            <a:pPr>
              <a:defRPr/>
            </a:pPr>
            <a:endParaRPr/>
          </a:p>
        </p:txBody>
      </p:sp>
      <p:sp>
        <p:nvSpPr>
          <p:cNvPr id="3" name="Date Placeholder 2"/>
          <p:cNvSpPr txBox="1">
            <a:spLocks noGrp="1"/>
          </p:cNvSpPr>
          <p:nvPr>
            <p:ph type="dt" idx="1"/>
          </p:nvPr>
        </p:nvSpPr>
        <p:spPr>
          <a:xfrm>
            <a:off x="3884613" y="0"/>
            <a:ext cx="2971800" cy="457200"/>
          </a:xfrm>
          <a:prstGeom prst="rect">
            <a:avLst/>
          </a:prstGeom>
          <a:noFill/>
          <a:ln>
            <a:noFill/>
          </a:ln>
        </p:spPr>
        <p:txBody>
          <a:bodyPr vert="horz" wrap="square" lIns="91440" tIns="45720" rIns="91440" bIns="45720" anchor="t" anchorCtr="0" compatLnSpc="1"/>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ea typeface="+mn-ea"/>
                <a:cs typeface="+mn-cs"/>
              </a:defRPr>
            </a:lvl1pPr>
          </a:lstStyle>
          <a:p>
            <a:pPr>
              <a:defRPr/>
            </a:pPr>
            <a:fld id="{5B4C1FD1-EAFD-A140-A5C5-5E4CFA878609}" type="datetime1">
              <a:rPr lang="en-US"/>
              <a:pPr>
                <a:defRPr/>
              </a:pPr>
              <a:t>5/19/2016</a:t>
            </a:fld>
            <a:endParaRPr/>
          </a:p>
        </p:txBody>
      </p:sp>
      <p:sp>
        <p:nvSpPr>
          <p:cNvPr id="17412" name="Slide Image Placeholder 3"/>
          <p:cNvSpPr>
            <a:spLocks noGrp="1" noRot="1" noChangeAspect="1"/>
          </p:cNvSpPr>
          <p:nvPr>
            <p:ph type="sldImg" idx="2"/>
          </p:nvPr>
        </p:nvSpPr>
        <p:spPr bwMode="auto">
          <a:xfrm>
            <a:off x="1143000" y="685800"/>
            <a:ext cx="4572000" cy="3429000"/>
          </a:xfrm>
          <a:prstGeom prst="rect">
            <a:avLst/>
          </a:prstGeom>
          <a:noFill/>
          <a:ln w="12701">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5" name="Notes Placeholder 4"/>
          <p:cNvSpPr txBox="1">
            <a:spLocks noGrp="1"/>
          </p:cNvSpPr>
          <p:nvPr>
            <p:ph type="body" sz="quarter" idx="3"/>
          </p:nvPr>
        </p:nvSpPr>
        <p:spPr>
          <a:xfrm>
            <a:off x="685800" y="4343400"/>
            <a:ext cx="5486400" cy="4114800"/>
          </a:xfrm>
          <a:prstGeom prst="rect">
            <a:avLst/>
          </a:prstGeom>
          <a:noFill/>
          <a:ln>
            <a:noFill/>
          </a:ln>
        </p:spPr>
        <p:txBody>
          <a:bodyPr vert="horz" wrap="square" lIns="91440" tIns="45720" rIns="91440" bIns="45720" anchor="t" anchorCtr="0" compatLnSpc="1"/>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txBox="1">
            <a:spLocks noGrp="1"/>
          </p:cNvSpPr>
          <p:nvPr>
            <p:ph type="ftr" sz="quarter" idx="4"/>
          </p:nvPr>
        </p:nvSpPr>
        <p:spPr>
          <a:xfrm>
            <a:off x="0" y="8685213"/>
            <a:ext cx="2971800" cy="457200"/>
          </a:xfrm>
          <a:prstGeom prst="rect">
            <a:avLst/>
          </a:prstGeom>
          <a:noFill/>
          <a:ln>
            <a:noFill/>
          </a:ln>
        </p:spPr>
        <p:txBody>
          <a:bodyPr vert="horz" wrap="square" lIns="91440" tIns="45720" rIns="91440" bIns="45720" anchor="b" anchorCtr="0" compatLnSpc="1"/>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ea typeface="+mn-ea"/>
                <a:cs typeface="+mn-cs"/>
              </a:defRPr>
            </a:lvl1pPr>
          </a:lstStyle>
          <a:p>
            <a:pPr>
              <a:defRPr/>
            </a:pPr>
            <a:endParaRPr/>
          </a:p>
        </p:txBody>
      </p:sp>
      <p:sp>
        <p:nvSpPr>
          <p:cNvPr id="7" name="Slide Number Placeholder 6"/>
          <p:cNvSpPr txBox="1">
            <a:spLocks noGrp="1"/>
          </p:cNvSpPr>
          <p:nvPr>
            <p:ph type="sldNum" sz="quarter" idx="5"/>
          </p:nvPr>
        </p:nvSpPr>
        <p:spPr>
          <a:xfrm>
            <a:off x="3884613"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algn="r">
              <a:defRPr sz="1200">
                <a:solidFill>
                  <a:srgbClr val="000000"/>
                </a:solidFill>
              </a:defRPr>
            </a:lvl1pPr>
          </a:lstStyle>
          <a:p>
            <a:fld id="{796A512C-F081-E240-B967-C529951DDC9C}" type="slidenum">
              <a:rPr lang="en-GB" altLang="en-US"/>
              <a:pPr/>
              <a:t>‹#›</a:t>
            </a:fld>
            <a:endParaRPr lang="en-GB" altLang="en-US"/>
          </a:p>
        </p:txBody>
      </p:sp>
    </p:spTree>
    <p:extLst>
      <p:ext uri="{BB962C8B-B14F-4D97-AF65-F5344CB8AC3E}">
        <p14:creationId xmlns:p14="http://schemas.microsoft.com/office/powerpoint/2010/main" val="778917470"/>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lang="en-US" sz="1200" kern="1200">
        <a:solidFill>
          <a:srgbClr val="000000"/>
        </a:solidFill>
        <a:latin typeface="Calibri"/>
      </a:defRPr>
    </a:lvl1pPr>
    <a:lvl2pPr marL="457200" lvl="1" algn="l" rtl="0" eaLnBrk="0" fontAlgn="base" hangingPunct="0">
      <a:spcBef>
        <a:spcPct val="0"/>
      </a:spcBef>
      <a:spcAft>
        <a:spcPct val="0"/>
      </a:spcAft>
      <a:defRPr lang="en-US" sz="1200" kern="1200">
        <a:solidFill>
          <a:srgbClr val="000000"/>
        </a:solidFill>
        <a:latin typeface="Calibri"/>
      </a:defRPr>
    </a:lvl2pPr>
    <a:lvl3pPr marL="914400" lvl="2" algn="l" rtl="0" eaLnBrk="0" fontAlgn="base" hangingPunct="0">
      <a:spcBef>
        <a:spcPct val="0"/>
      </a:spcBef>
      <a:spcAft>
        <a:spcPct val="0"/>
      </a:spcAft>
      <a:defRPr lang="en-US" sz="1200" kern="1200">
        <a:solidFill>
          <a:srgbClr val="000000"/>
        </a:solidFill>
        <a:latin typeface="Calibri"/>
      </a:defRPr>
    </a:lvl3pPr>
    <a:lvl4pPr marL="1371600" lvl="3" algn="l" rtl="0" eaLnBrk="0" fontAlgn="base" hangingPunct="0">
      <a:spcBef>
        <a:spcPct val="0"/>
      </a:spcBef>
      <a:spcAft>
        <a:spcPct val="0"/>
      </a:spcAft>
      <a:defRPr lang="en-US" sz="1200" kern="1200">
        <a:solidFill>
          <a:srgbClr val="000000"/>
        </a:solidFill>
        <a:latin typeface="Calibri"/>
      </a:defRPr>
    </a:lvl4pPr>
    <a:lvl5pPr marL="1828800" lvl="4" algn="l" rtl="0" eaLnBrk="0" fontAlgn="base" hangingPunct="0">
      <a:spcBef>
        <a:spcPct val="0"/>
      </a:spcBef>
      <a:spcAft>
        <a:spcPct val="0"/>
      </a:spcAft>
      <a:defRPr lang="en-US" sz="1200" kern="1200">
        <a:solidFill>
          <a:srgbClr val="000000"/>
        </a:solidFill>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txBox="1">
            <a:spLocks noGrp="1"/>
          </p:cNvSpPr>
          <p:nvPr>
            <p:ph type="body"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hangingPunct="1">
              <a:lnSpc>
                <a:spcPct val="115000"/>
              </a:lnSpc>
              <a:spcAft>
                <a:spcPts val="1000"/>
              </a:spcAft>
            </a:pPr>
            <a:r>
              <a:rPr lang="en-GB" altLang="en-US">
                <a:latin typeface="Calibri" charset="0"/>
                <a:ea typeface="Times New Roman" charset="0"/>
                <a:cs typeface="Times New Roman" charset="0"/>
              </a:rPr>
              <a:t>The stages of labour are commonly broken down into </a:t>
            </a:r>
            <a:r>
              <a:rPr lang="en-GB" altLang="en-US">
                <a:solidFill>
                  <a:srgbClr val="FF0000"/>
                </a:solidFill>
                <a:latin typeface="Calibri" charset="0"/>
                <a:ea typeface="Times New Roman" charset="0"/>
                <a:cs typeface="Times New Roman" charset="0"/>
              </a:rPr>
              <a:t>three</a:t>
            </a:r>
            <a:r>
              <a:rPr lang="en-GB" altLang="en-US">
                <a:latin typeface="Calibri" charset="0"/>
                <a:ea typeface="Times New Roman" charset="0"/>
                <a:cs typeface="Times New Roman" charset="0"/>
              </a:rPr>
              <a:t> main phases.  This is misleading, however, in that the first stage is comprised of three sub-phases and is what most people identify as labour.  </a:t>
            </a:r>
            <a:r>
              <a:rPr lang="en-GB" altLang="en-US">
                <a:solidFill>
                  <a:srgbClr val="FF0000"/>
                </a:solidFill>
                <a:latin typeface="Calibri" charset="0"/>
                <a:ea typeface="Times New Roman" charset="0"/>
                <a:cs typeface="Times New Roman" charset="0"/>
              </a:rPr>
              <a:t>Stage I </a:t>
            </a:r>
            <a:r>
              <a:rPr lang="en-GB" altLang="en-US">
                <a:latin typeface="Calibri" charset="0"/>
                <a:ea typeface="Times New Roman" charset="0"/>
                <a:cs typeface="Times New Roman" charset="0"/>
              </a:rPr>
              <a:t>consists of early labour, active labour and transition</a:t>
            </a:r>
            <a:r>
              <a:rPr lang="en-GB" altLang="en-US">
                <a:solidFill>
                  <a:srgbClr val="FF0000"/>
                </a:solidFill>
                <a:latin typeface="Calibri" charset="0"/>
                <a:ea typeface="Times New Roman" charset="0"/>
                <a:cs typeface="Times New Roman" charset="0"/>
              </a:rPr>
              <a:t>.  Stage II </a:t>
            </a:r>
            <a:r>
              <a:rPr lang="en-GB" altLang="en-US">
                <a:latin typeface="Calibri" charset="0"/>
                <a:ea typeface="Times New Roman" charset="0"/>
                <a:cs typeface="Times New Roman" charset="0"/>
              </a:rPr>
              <a:t>is the pushing stage and Stage III is the birth of the placenta.</a:t>
            </a:r>
          </a:p>
          <a:p>
            <a:pPr eaLnBrk="1" hangingPunct="1"/>
            <a:endParaRPr lang="en-GB" altLang="en-US">
              <a:latin typeface="Calibri" charset="0"/>
            </a:endParaRPr>
          </a:p>
        </p:txBody>
      </p:sp>
      <p:sp>
        <p:nvSpPr>
          <p:cNvPr id="18436" name="Slide Number Placeholder 3"/>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Calibri" charset="0"/>
                <a:ea typeface="Arial" charset="0"/>
                <a:cs typeface="Arial" charset="0"/>
              </a:defRPr>
            </a:lvl1pPr>
            <a:lvl2pPr marL="742950" indent="-285750" eaLnBrk="0" hangingPunct="0">
              <a:defRPr>
                <a:solidFill>
                  <a:schemeClr val="tx1"/>
                </a:solidFill>
                <a:latin typeface="Calibri" charset="0"/>
                <a:ea typeface="Arial" charset="0"/>
                <a:cs typeface="Arial" charset="0"/>
              </a:defRPr>
            </a:lvl2pPr>
            <a:lvl3pPr marL="1143000" indent="-228600" eaLnBrk="0" hangingPunct="0">
              <a:defRPr>
                <a:solidFill>
                  <a:schemeClr val="tx1"/>
                </a:solidFill>
                <a:latin typeface="Calibri" charset="0"/>
                <a:ea typeface="Arial" charset="0"/>
                <a:cs typeface="Arial" charset="0"/>
              </a:defRPr>
            </a:lvl3pPr>
            <a:lvl4pPr marL="1600200" indent="-228600" eaLnBrk="0" hangingPunct="0">
              <a:defRPr>
                <a:solidFill>
                  <a:schemeClr val="tx1"/>
                </a:solidFill>
                <a:latin typeface="Calibri" charset="0"/>
                <a:ea typeface="Arial" charset="0"/>
                <a:cs typeface="Arial" charset="0"/>
              </a:defRPr>
            </a:lvl4pPr>
            <a:lvl5pPr marL="2057400" indent="-228600" eaLnBrk="0" hangingPunct="0">
              <a:defRPr>
                <a:solidFill>
                  <a:schemeClr val="tx1"/>
                </a:solidFill>
                <a:latin typeface="Calibri" charset="0"/>
                <a:ea typeface="Arial" charset="0"/>
                <a:cs typeface="Arial" charset="0"/>
              </a:defRPr>
            </a:lvl5pPr>
            <a:lvl6pPr marL="2514600" indent="-228600" eaLnBrk="0" fontAlgn="base" hangingPunct="0">
              <a:spcBef>
                <a:spcPct val="0"/>
              </a:spcBef>
              <a:spcAft>
                <a:spcPct val="0"/>
              </a:spcAft>
              <a:defRPr>
                <a:solidFill>
                  <a:schemeClr val="tx1"/>
                </a:solidFill>
                <a:latin typeface="Calibri" charset="0"/>
                <a:ea typeface="Arial" charset="0"/>
                <a:cs typeface="Arial" charset="0"/>
              </a:defRPr>
            </a:lvl6pPr>
            <a:lvl7pPr marL="2971800" indent="-228600" eaLnBrk="0" fontAlgn="base" hangingPunct="0">
              <a:spcBef>
                <a:spcPct val="0"/>
              </a:spcBef>
              <a:spcAft>
                <a:spcPct val="0"/>
              </a:spcAft>
              <a:defRPr>
                <a:solidFill>
                  <a:schemeClr val="tx1"/>
                </a:solidFill>
                <a:latin typeface="Calibri" charset="0"/>
                <a:ea typeface="Arial" charset="0"/>
                <a:cs typeface="Arial" charset="0"/>
              </a:defRPr>
            </a:lvl7pPr>
            <a:lvl8pPr marL="3429000" indent="-228600" eaLnBrk="0" fontAlgn="base" hangingPunct="0">
              <a:spcBef>
                <a:spcPct val="0"/>
              </a:spcBef>
              <a:spcAft>
                <a:spcPct val="0"/>
              </a:spcAft>
              <a:defRPr>
                <a:solidFill>
                  <a:schemeClr val="tx1"/>
                </a:solidFill>
                <a:latin typeface="Calibri" charset="0"/>
                <a:ea typeface="Arial" charset="0"/>
                <a:cs typeface="Arial" charset="0"/>
              </a:defRPr>
            </a:lvl8pPr>
            <a:lvl9pPr marL="3886200" indent="-228600" eaLnBrk="0" fontAlgn="base" hangingPunct="0">
              <a:spcBef>
                <a:spcPct val="0"/>
              </a:spcBef>
              <a:spcAft>
                <a:spcPct val="0"/>
              </a:spcAft>
              <a:defRPr>
                <a:solidFill>
                  <a:schemeClr val="tx1"/>
                </a:solidFill>
                <a:latin typeface="Calibri" charset="0"/>
                <a:ea typeface="Arial" charset="0"/>
                <a:cs typeface="Arial" charset="0"/>
              </a:defRPr>
            </a:lvl9pPr>
          </a:lstStyle>
          <a:p>
            <a:pPr algn="r" eaLnBrk="1" hangingPunct="1"/>
            <a:fld id="{A80CC8D3-E456-7F40-8B75-BB5A1227AC36}" type="slidenum">
              <a:rPr lang="en-GB" altLang="en-US" sz="1200">
                <a:solidFill>
                  <a:srgbClr val="000000"/>
                </a:solidFill>
              </a:rPr>
              <a:pPr algn="r" eaLnBrk="1" hangingPunct="1"/>
              <a:t>1</a:t>
            </a:fld>
            <a:endParaRPr lang="en-GB" altLang="en-US" sz="1200">
              <a:solidFill>
                <a:srgbClr val="000000"/>
              </a:solidFill>
            </a:endParaRPr>
          </a:p>
        </p:txBody>
      </p:sp>
    </p:spTree>
    <p:extLst>
      <p:ext uri="{BB962C8B-B14F-4D97-AF65-F5344CB8AC3E}">
        <p14:creationId xmlns:p14="http://schemas.microsoft.com/office/powerpoint/2010/main" val="2056061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txBox="1">
            <a:spLocks noGrp="1"/>
          </p:cNvSpPr>
          <p:nvPr>
            <p:ph type="body"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hangingPunct="1">
              <a:lnSpc>
                <a:spcPct val="115000"/>
              </a:lnSpc>
              <a:spcAft>
                <a:spcPts val="1000"/>
              </a:spcAft>
            </a:pPr>
            <a:r>
              <a:rPr lang="en-GB" altLang="en-US">
                <a:latin typeface="Calibri" charset="0"/>
                <a:ea typeface="Times New Roman" charset="0"/>
                <a:cs typeface="Times New Roman" charset="0"/>
              </a:rPr>
              <a:t>In other words, your cervix may go from 1 to 4 cm dilated, skipping all the degrees in between. Your contractions may resemble those seen in transition while you are only 3 cm dilated and you could be holding that baby only minutes later. Always remember that the focus should be on you as a person, the mother as a whole, and not just your cervix.  It's the same principle that applies when a nurse or doctor relies too heavily on machines when one glance at a mother's ashen skin and ragged breathing should tell them that something is seriously wrong.  Only after she or the baby goes into distress do they realize that the machines were malfunctioning.</a:t>
            </a:r>
          </a:p>
          <a:p>
            <a:pPr eaLnBrk="1" hangingPunct="1"/>
            <a:endParaRPr lang="en-GB" altLang="en-US">
              <a:latin typeface="Calibri" charset="0"/>
            </a:endParaRPr>
          </a:p>
        </p:txBody>
      </p:sp>
      <p:sp>
        <p:nvSpPr>
          <p:cNvPr id="19460" name="Slide Number Placeholder 3"/>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Calibri" charset="0"/>
                <a:ea typeface="Arial" charset="0"/>
                <a:cs typeface="Arial" charset="0"/>
              </a:defRPr>
            </a:lvl1pPr>
            <a:lvl2pPr marL="742950" indent="-285750" eaLnBrk="0" hangingPunct="0">
              <a:defRPr>
                <a:solidFill>
                  <a:schemeClr val="tx1"/>
                </a:solidFill>
                <a:latin typeface="Calibri" charset="0"/>
                <a:ea typeface="Arial" charset="0"/>
                <a:cs typeface="Arial" charset="0"/>
              </a:defRPr>
            </a:lvl2pPr>
            <a:lvl3pPr marL="1143000" indent="-228600" eaLnBrk="0" hangingPunct="0">
              <a:defRPr>
                <a:solidFill>
                  <a:schemeClr val="tx1"/>
                </a:solidFill>
                <a:latin typeface="Calibri" charset="0"/>
                <a:ea typeface="Arial" charset="0"/>
                <a:cs typeface="Arial" charset="0"/>
              </a:defRPr>
            </a:lvl3pPr>
            <a:lvl4pPr marL="1600200" indent="-228600" eaLnBrk="0" hangingPunct="0">
              <a:defRPr>
                <a:solidFill>
                  <a:schemeClr val="tx1"/>
                </a:solidFill>
                <a:latin typeface="Calibri" charset="0"/>
                <a:ea typeface="Arial" charset="0"/>
                <a:cs typeface="Arial" charset="0"/>
              </a:defRPr>
            </a:lvl4pPr>
            <a:lvl5pPr marL="2057400" indent="-228600" eaLnBrk="0" hangingPunct="0">
              <a:defRPr>
                <a:solidFill>
                  <a:schemeClr val="tx1"/>
                </a:solidFill>
                <a:latin typeface="Calibri" charset="0"/>
                <a:ea typeface="Arial" charset="0"/>
                <a:cs typeface="Arial" charset="0"/>
              </a:defRPr>
            </a:lvl5pPr>
            <a:lvl6pPr marL="2514600" indent="-228600" eaLnBrk="0" fontAlgn="base" hangingPunct="0">
              <a:spcBef>
                <a:spcPct val="0"/>
              </a:spcBef>
              <a:spcAft>
                <a:spcPct val="0"/>
              </a:spcAft>
              <a:defRPr>
                <a:solidFill>
                  <a:schemeClr val="tx1"/>
                </a:solidFill>
                <a:latin typeface="Calibri" charset="0"/>
                <a:ea typeface="Arial" charset="0"/>
                <a:cs typeface="Arial" charset="0"/>
              </a:defRPr>
            </a:lvl6pPr>
            <a:lvl7pPr marL="2971800" indent="-228600" eaLnBrk="0" fontAlgn="base" hangingPunct="0">
              <a:spcBef>
                <a:spcPct val="0"/>
              </a:spcBef>
              <a:spcAft>
                <a:spcPct val="0"/>
              </a:spcAft>
              <a:defRPr>
                <a:solidFill>
                  <a:schemeClr val="tx1"/>
                </a:solidFill>
                <a:latin typeface="Calibri" charset="0"/>
                <a:ea typeface="Arial" charset="0"/>
                <a:cs typeface="Arial" charset="0"/>
              </a:defRPr>
            </a:lvl7pPr>
            <a:lvl8pPr marL="3429000" indent="-228600" eaLnBrk="0" fontAlgn="base" hangingPunct="0">
              <a:spcBef>
                <a:spcPct val="0"/>
              </a:spcBef>
              <a:spcAft>
                <a:spcPct val="0"/>
              </a:spcAft>
              <a:defRPr>
                <a:solidFill>
                  <a:schemeClr val="tx1"/>
                </a:solidFill>
                <a:latin typeface="Calibri" charset="0"/>
                <a:ea typeface="Arial" charset="0"/>
                <a:cs typeface="Arial" charset="0"/>
              </a:defRPr>
            </a:lvl8pPr>
            <a:lvl9pPr marL="3886200" indent="-228600" eaLnBrk="0" fontAlgn="base" hangingPunct="0">
              <a:spcBef>
                <a:spcPct val="0"/>
              </a:spcBef>
              <a:spcAft>
                <a:spcPct val="0"/>
              </a:spcAft>
              <a:defRPr>
                <a:solidFill>
                  <a:schemeClr val="tx1"/>
                </a:solidFill>
                <a:latin typeface="Calibri" charset="0"/>
                <a:ea typeface="Arial" charset="0"/>
                <a:cs typeface="Arial" charset="0"/>
              </a:defRPr>
            </a:lvl9pPr>
          </a:lstStyle>
          <a:p>
            <a:pPr algn="r" eaLnBrk="1" hangingPunct="1"/>
            <a:fld id="{327805BE-9877-9241-A55A-21EF9364F5C5}" type="slidenum">
              <a:rPr lang="en-GB" altLang="en-US" sz="1200">
                <a:solidFill>
                  <a:srgbClr val="000000"/>
                </a:solidFill>
              </a:rPr>
              <a:pPr algn="r" eaLnBrk="1" hangingPunct="1"/>
              <a:t>2</a:t>
            </a:fld>
            <a:endParaRPr lang="en-GB" altLang="en-US" sz="1200">
              <a:solidFill>
                <a:srgbClr val="000000"/>
              </a:solidFill>
            </a:endParaRPr>
          </a:p>
        </p:txBody>
      </p:sp>
    </p:spTree>
    <p:extLst>
      <p:ext uri="{BB962C8B-B14F-4D97-AF65-F5344CB8AC3E}">
        <p14:creationId xmlns:p14="http://schemas.microsoft.com/office/powerpoint/2010/main" val="3218456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txBox="1">
            <a:spLocks noGrp="1"/>
          </p:cNvSpPr>
          <p:nvPr>
            <p:ph type="body"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hangingPunct="1"/>
            <a:r>
              <a:rPr lang="en-GB" altLang="en-US">
                <a:latin typeface="Calibri" charset="0"/>
              </a:rPr>
              <a:t>Some mothers will even push their babies out never having known their degree of cervical dilation.  Instead, they wait for an uncontrollable urge to push to tell them its time rather than an arbitrary cervical check.</a:t>
            </a:r>
          </a:p>
          <a:p>
            <a:pPr eaLnBrk="1" hangingPunct="1"/>
            <a:endParaRPr lang="en-GB" altLang="en-US">
              <a:latin typeface="Calibri" charset="0"/>
            </a:endParaRPr>
          </a:p>
        </p:txBody>
      </p:sp>
      <p:sp>
        <p:nvSpPr>
          <p:cNvPr id="20484" name="Slide Number Placeholder 3"/>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Calibri" charset="0"/>
                <a:ea typeface="Arial" charset="0"/>
                <a:cs typeface="Arial" charset="0"/>
              </a:defRPr>
            </a:lvl1pPr>
            <a:lvl2pPr marL="742950" indent="-285750" eaLnBrk="0" hangingPunct="0">
              <a:defRPr>
                <a:solidFill>
                  <a:schemeClr val="tx1"/>
                </a:solidFill>
                <a:latin typeface="Calibri" charset="0"/>
                <a:ea typeface="Arial" charset="0"/>
                <a:cs typeface="Arial" charset="0"/>
              </a:defRPr>
            </a:lvl2pPr>
            <a:lvl3pPr marL="1143000" indent="-228600" eaLnBrk="0" hangingPunct="0">
              <a:defRPr>
                <a:solidFill>
                  <a:schemeClr val="tx1"/>
                </a:solidFill>
                <a:latin typeface="Calibri" charset="0"/>
                <a:ea typeface="Arial" charset="0"/>
                <a:cs typeface="Arial" charset="0"/>
              </a:defRPr>
            </a:lvl3pPr>
            <a:lvl4pPr marL="1600200" indent="-228600" eaLnBrk="0" hangingPunct="0">
              <a:defRPr>
                <a:solidFill>
                  <a:schemeClr val="tx1"/>
                </a:solidFill>
                <a:latin typeface="Calibri" charset="0"/>
                <a:ea typeface="Arial" charset="0"/>
                <a:cs typeface="Arial" charset="0"/>
              </a:defRPr>
            </a:lvl4pPr>
            <a:lvl5pPr marL="2057400" indent="-228600" eaLnBrk="0" hangingPunct="0">
              <a:defRPr>
                <a:solidFill>
                  <a:schemeClr val="tx1"/>
                </a:solidFill>
                <a:latin typeface="Calibri" charset="0"/>
                <a:ea typeface="Arial" charset="0"/>
                <a:cs typeface="Arial" charset="0"/>
              </a:defRPr>
            </a:lvl5pPr>
            <a:lvl6pPr marL="2514600" indent="-228600" eaLnBrk="0" fontAlgn="base" hangingPunct="0">
              <a:spcBef>
                <a:spcPct val="0"/>
              </a:spcBef>
              <a:spcAft>
                <a:spcPct val="0"/>
              </a:spcAft>
              <a:defRPr>
                <a:solidFill>
                  <a:schemeClr val="tx1"/>
                </a:solidFill>
                <a:latin typeface="Calibri" charset="0"/>
                <a:ea typeface="Arial" charset="0"/>
                <a:cs typeface="Arial" charset="0"/>
              </a:defRPr>
            </a:lvl6pPr>
            <a:lvl7pPr marL="2971800" indent="-228600" eaLnBrk="0" fontAlgn="base" hangingPunct="0">
              <a:spcBef>
                <a:spcPct val="0"/>
              </a:spcBef>
              <a:spcAft>
                <a:spcPct val="0"/>
              </a:spcAft>
              <a:defRPr>
                <a:solidFill>
                  <a:schemeClr val="tx1"/>
                </a:solidFill>
                <a:latin typeface="Calibri" charset="0"/>
                <a:ea typeface="Arial" charset="0"/>
                <a:cs typeface="Arial" charset="0"/>
              </a:defRPr>
            </a:lvl7pPr>
            <a:lvl8pPr marL="3429000" indent="-228600" eaLnBrk="0" fontAlgn="base" hangingPunct="0">
              <a:spcBef>
                <a:spcPct val="0"/>
              </a:spcBef>
              <a:spcAft>
                <a:spcPct val="0"/>
              </a:spcAft>
              <a:defRPr>
                <a:solidFill>
                  <a:schemeClr val="tx1"/>
                </a:solidFill>
                <a:latin typeface="Calibri" charset="0"/>
                <a:ea typeface="Arial" charset="0"/>
                <a:cs typeface="Arial" charset="0"/>
              </a:defRPr>
            </a:lvl8pPr>
            <a:lvl9pPr marL="3886200" indent="-228600" eaLnBrk="0" fontAlgn="base" hangingPunct="0">
              <a:spcBef>
                <a:spcPct val="0"/>
              </a:spcBef>
              <a:spcAft>
                <a:spcPct val="0"/>
              </a:spcAft>
              <a:defRPr>
                <a:solidFill>
                  <a:schemeClr val="tx1"/>
                </a:solidFill>
                <a:latin typeface="Calibri" charset="0"/>
                <a:ea typeface="Arial" charset="0"/>
                <a:cs typeface="Arial" charset="0"/>
              </a:defRPr>
            </a:lvl9pPr>
          </a:lstStyle>
          <a:p>
            <a:pPr algn="r" eaLnBrk="1" hangingPunct="1"/>
            <a:fld id="{7FF83F9A-1CC5-454E-B36A-E9DB2A8AB675}" type="slidenum">
              <a:rPr lang="en-GB" altLang="en-US" sz="1200">
                <a:solidFill>
                  <a:srgbClr val="000000"/>
                </a:solidFill>
              </a:rPr>
              <a:pPr algn="r" eaLnBrk="1" hangingPunct="1"/>
              <a:t>3</a:t>
            </a:fld>
            <a:endParaRPr lang="en-GB" altLang="en-US" sz="1200">
              <a:solidFill>
                <a:srgbClr val="000000"/>
              </a:solidFill>
            </a:endParaRPr>
          </a:p>
        </p:txBody>
      </p:sp>
    </p:spTree>
    <p:extLst>
      <p:ext uri="{BB962C8B-B14F-4D97-AF65-F5344CB8AC3E}">
        <p14:creationId xmlns:p14="http://schemas.microsoft.com/office/powerpoint/2010/main" val="18955626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txBox="1">
            <a:spLocks noGrp="1"/>
          </p:cNvSpPr>
          <p:nvPr>
            <p:ph type="body"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hangingPunct="1"/>
            <a:r>
              <a:rPr lang="en-GB" altLang="en-US">
                <a:latin typeface="Calibri" charset="0"/>
              </a:rPr>
              <a:t>Women are especially vulnerable to suggestion at this time, which can be used to enhance or to hinder the birth.</a:t>
            </a:r>
          </a:p>
          <a:p>
            <a:pPr eaLnBrk="1" hangingPunct="1"/>
            <a:endParaRPr lang="en-GB" altLang="en-US">
              <a:latin typeface="Calibri" charset="0"/>
            </a:endParaRPr>
          </a:p>
        </p:txBody>
      </p:sp>
      <p:sp>
        <p:nvSpPr>
          <p:cNvPr id="21508" name="Slide Number Placeholder 3"/>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Calibri" charset="0"/>
                <a:ea typeface="Arial" charset="0"/>
                <a:cs typeface="Arial" charset="0"/>
              </a:defRPr>
            </a:lvl1pPr>
            <a:lvl2pPr marL="742950" indent="-285750" eaLnBrk="0" hangingPunct="0">
              <a:defRPr>
                <a:solidFill>
                  <a:schemeClr val="tx1"/>
                </a:solidFill>
                <a:latin typeface="Calibri" charset="0"/>
                <a:ea typeface="Arial" charset="0"/>
                <a:cs typeface="Arial" charset="0"/>
              </a:defRPr>
            </a:lvl2pPr>
            <a:lvl3pPr marL="1143000" indent="-228600" eaLnBrk="0" hangingPunct="0">
              <a:defRPr>
                <a:solidFill>
                  <a:schemeClr val="tx1"/>
                </a:solidFill>
                <a:latin typeface="Calibri" charset="0"/>
                <a:ea typeface="Arial" charset="0"/>
                <a:cs typeface="Arial" charset="0"/>
              </a:defRPr>
            </a:lvl3pPr>
            <a:lvl4pPr marL="1600200" indent="-228600" eaLnBrk="0" hangingPunct="0">
              <a:defRPr>
                <a:solidFill>
                  <a:schemeClr val="tx1"/>
                </a:solidFill>
                <a:latin typeface="Calibri" charset="0"/>
                <a:ea typeface="Arial" charset="0"/>
                <a:cs typeface="Arial" charset="0"/>
              </a:defRPr>
            </a:lvl4pPr>
            <a:lvl5pPr marL="2057400" indent="-228600" eaLnBrk="0" hangingPunct="0">
              <a:defRPr>
                <a:solidFill>
                  <a:schemeClr val="tx1"/>
                </a:solidFill>
                <a:latin typeface="Calibri" charset="0"/>
                <a:ea typeface="Arial" charset="0"/>
                <a:cs typeface="Arial" charset="0"/>
              </a:defRPr>
            </a:lvl5pPr>
            <a:lvl6pPr marL="2514600" indent="-228600" eaLnBrk="0" fontAlgn="base" hangingPunct="0">
              <a:spcBef>
                <a:spcPct val="0"/>
              </a:spcBef>
              <a:spcAft>
                <a:spcPct val="0"/>
              </a:spcAft>
              <a:defRPr>
                <a:solidFill>
                  <a:schemeClr val="tx1"/>
                </a:solidFill>
                <a:latin typeface="Calibri" charset="0"/>
                <a:ea typeface="Arial" charset="0"/>
                <a:cs typeface="Arial" charset="0"/>
              </a:defRPr>
            </a:lvl6pPr>
            <a:lvl7pPr marL="2971800" indent="-228600" eaLnBrk="0" fontAlgn="base" hangingPunct="0">
              <a:spcBef>
                <a:spcPct val="0"/>
              </a:spcBef>
              <a:spcAft>
                <a:spcPct val="0"/>
              </a:spcAft>
              <a:defRPr>
                <a:solidFill>
                  <a:schemeClr val="tx1"/>
                </a:solidFill>
                <a:latin typeface="Calibri" charset="0"/>
                <a:ea typeface="Arial" charset="0"/>
                <a:cs typeface="Arial" charset="0"/>
              </a:defRPr>
            </a:lvl7pPr>
            <a:lvl8pPr marL="3429000" indent="-228600" eaLnBrk="0" fontAlgn="base" hangingPunct="0">
              <a:spcBef>
                <a:spcPct val="0"/>
              </a:spcBef>
              <a:spcAft>
                <a:spcPct val="0"/>
              </a:spcAft>
              <a:defRPr>
                <a:solidFill>
                  <a:schemeClr val="tx1"/>
                </a:solidFill>
                <a:latin typeface="Calibri" charset="0"/>
                <a:ea typeface="Arial" charset="0"/>
                <a:cs typeface="Arial" charset="0"/>
              </a:defRPr>
            </a:lvl8pPr>
            <a:lvl9pPr marL="3886200" indent="-228600" eaLnBrk="0" fontAlgn="base" hangingPunct="0">
              <a:spcBef>
                <a:spcPct val="0"/>
              </a:spcBef>
              <a:spcAft>
                <a:spcPct val="0"/>
              </a:spcAft>
              <a:defRPr>
                <a:solidFill>
                  <a:schemeClr val="tx1"/>
                </a:solidFill>
                <a:latin typeface="Calibri" charset="0"/>
                <a:ea typeface="Arial" charset="0"/>
                <a:cs typeface="Arial" charset="0"/>
              </a:defRPr>
            </a:lvl9pPr>
          </a:lstStyle>
          <a:p>
            <a:pPr algn="r" eaLnBrk="1" hangingPunct="1"/>
            <a:fld id="{AFF41F5A-BA2C-6449-BFF8-D53EC713CC7E}" type="slidenum">
              <a:rPr lang="en-GB" altLang="en-US" sz="1200">
                <a:solidFill>
                  <a:srgbClr val="000000"/>
                </a:solidFill>
              </a:rPr>
              <a:pPr algn="r" eaLnBrk="1" hangingPunct="1"/>
              <a:t>7</a:t>
            </a:fld>
            <a:endParaRPr lang="en-GB" altLang="en-US" sz="1200">
              <a:solidFill>
                <a:srgbClr val="000000"/>
              </a:solidFill>
            </a:endParaRPr>
          </a:p>
        </p:txBody>
      </p:sp>
    </p:spTree>
    <p:extLst>
      <p:ext uri="{BB962C8B-B14F-4D97-AF65-F5344CB8AC3E}">
        <p14:creationId xmlns:p14="http://schemas.microsoft.com/office/powerpoint/2010/main" val="8009670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txBox="1">
            <a:spLocks noGrp="1"/>
          </p:cNvSpPr>
          <p:nvPr>
            <p:ph type="body"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hangingPunct="1"/>
            <a:r>
              <a:rPr lang="en-GB" altLang="en-US">
                <a:latin typeface="Calibri" charset="0"/>
              </a:rPr>
              <a:t>In a natural birth, the pushing phase is typically much shorter than in a medicated one.  Women commonly report this as the most empowering part of the birth experience and as the most motivating and comfortable.</a:t>
            </a:r>
          </a:p>
          <a:p>
            <a:pPr eaLnBrk="1" hangingPunct="1"/>
            <a:endParaRPr lang="en-GB" altLang="en-US">
              <a:latin typeface="Calibri" charset="0"/>
            </a:endParaRPr>
          </a:p>
        </p:txBody>
      </p:sp>
      <p:sp>
        <p:nvSpPr>
          <p:cNvPr id="22532" name="Slide Number Placeholder 3"/>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Calibri" charset="0"/>
                <a:ea typeface="Arial" charset="0"/>
                <a:cs typeface="Arial" charset="0"/>
              </a:defRPr>
            </a:lvl1pPr>
            <a:lvl2pPr marL="742950" indent="-285750" eaLnBrk="0" hangingPunct="0">
              <a:defRPr>
                <a:solidFill>
                  <a:schemeClr val="tx1"/>
                </a:solidFill>
                <a:latin typeface="Calibri" charset="0"/>
                <a:ea typeface="Arial" charset="0"/>
                <a:cs typeface="Arial" charset="0"/>
              </a:defRPr>
            </a:lvl2pPr>
            <a:lvl3pPr marL="1143000" indent="-228600" eaLnBrk="0" hangingPunct="0">
              <a:defRPr>
                <a:solidFill>
                  <a:schemeClr val="tx1"/>
                </a:solidFill>
                <a:latin typeface="Calibri" charset="0"/>
                <a:ea typeface="Arial" charset="0"/>
                <a:cs typeface="Arial" charset="0"/>
              </a:defRPr>
            </a:lvl3pPr>
            <a:lvl4pPr marL="1600200" indent="-228600" eaLnBrk="0" hangingPunct="0">
              <a:defRPr>
                <a:solidFill>
                  <a:schemeClr val="tx1"/>
                </a:solidFill>
                <a:latin typeface="Calibri" charset="0"/>
                <a:ea typeface="Arial" charset="0"/>
                <a:cs typeface="Arial" charset="0"/>
              </a:defRPr>
            </a:lvl4pPr>
            <a:lvl5pPr marL="2057400" indent="-228600" eaLnBrk="0" hangingPunct="0">
              <a:defRPr>
                <a:solidFill>
                  <a:schemeClr val="tx1"/>
                </a:solidFill>
                <a:latin typeface="Calibri" charset="0"/>
                <a:ea typeface="Arial" charset="0"/>
                <a:cs typeface="Arial" charset="0"/>
              </a:defRPr>
            </a:lvl5pPr>
            <a:lvl6pPr marL="2514600" indent="-228600" eaLnBrk="0" fontAlgn="base" hangingPunct="0">
              <a:spcBef>
                <a:spcPct val="0"/>
              </a:spcBef>
              <a:spcAft>
                <a:spcPct val="0"/>
              </a:spcAft>
              <a:defRPr>
                <a:solidFill>
                  <a:schemeClr val="tx1"/>
                </a:solidFill>
                <a:latin typeface="Calibri" charset="0"/>
                <a:ea typeface="Arial" charset="0"/>
                <a:cs typeface="Arial" charset="0"/>
              </a:defRPr>
            </a:lvl6pPr>
            <a:lvl7pPr marL="2971800" indent="-228600" eaLnBrk="0" fontAlgn="base" hangingPunct="0">
              <a:spcBef>
                <a:spcPct val="0"/>
              </a:spcBef>
              <a:spcAft>
                <a:spcPct val="0"/>
              </a:spcAft>
              <a:defRPr>
                <a:solidFill>
                  <a:schemeClr val="tx1"/>
                </a:solidFill>
                <a:latin typeface="Calibri" charset="0"/>
                <a:ea typeface="Arial" charset="0"/>
                <a:cs typeface="Arial" charset="0"/>
              </a:defRPr>
            </a:lvl7pPr>
            <a:lvl8pPr marL="3429000" indent="-228600" eaLnBrk="0" fontAlgn="base" hangingPunct="0">
              <a:spcBef>
                <a:spcPct val="0"/>
              </a:spcBef>
              <a:spcAft>
                <a:spcPct val="0"/>
              </a:spcAft>
              <a:defRPr>
                <a:solidFill>
                  <a:schemeClr val="tx1"/>
                </a:solidFill>
                <a:latin typeface="Calibri" charset="0"/>
                <a:ea typeface="Arial" charset="0"/>
                <a:cs typeface="Arial" charset="0"/>
              </a:defRPr>
            </a:lvl8pPr>
            <a:lvl9pPr marL="3886200" indent="-228600" eaLnBrk="0" fontAlgn="base" hangingPunct="0">
              <a:spcBef>
                <a:spcPct val="0"/>
              </a:spcBef>
              <a:spcAft>
                <a:spcPct val="0"/>
              </a:spcAft>
              <a:defRPr>
                <a:solidFill>
                  <a:schemeClr val="tx1"/>
                </a:solidFill>
                <a:latin typeface="Calibri" charset="0"/>
                <a:ea typeface="Arial" charset="0"/>
                <a:cs typeface="Arial" charset="0"/>
              </a:defRPr>
            </a:lvl9pPr>
          </a:lstStyle>
          <a:p>
            <a:pPr algn="r" eaLnBrk="1" hangingPunct="1"/>
            <a:fld id="{522B2F7E-69EB-8446-9A6E-609CE6FF3038}" type="slidenum">
              <a:rPr lang="en-GB" altLang="en-US" sz="1200">
                <a:solidFill>
                  <a:srgbClr val="000000"/>
                </a:solidFill>
              </a:rPr>
              <a:pPr algn="r" eaLnBrk="1" hangingPunct="1"/>
              <a:t>9</a:t>
            </a:fld>
            <a:endParaRPr lang="en-GB" altLang="en-US" sz="1200">
              <a:solidFill>
                <a:srgbClr val="000000"/>
              </a:solidFill>
            </a:endParaRPr>
          </a:p>
        </p:txBody>
      </p:sp>
    </p:spTree>
    <p:extLst>
      <p:ext uri="{BB962C8B-B14F-4D97-AF65-F5344CB8AC3E}">
        <p14:creationId xmlns:p14="http://schemas.microsoft.com/office/powerpoint/2010/main" val="14258780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txBox="1">
            <a:spLocks noGrp="1"/>
          </p:cNvSpPr>
          <p:nvPr>
            <p:ph type="body"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hangingPunct="1"/>
            <a:r>
              <a:rPr lang="en-GB" altLang="en-US">
                <a:latin typeface="Calibri" charset="0"/>
              </a:rPr>
              <a:t>The most effective course of action is to let your body guide your efforts by not pushing until an overwhelming urge is felt. Reaching 10 cm dilation alone does not necessarily mean the body is ready to push. The baby may not yet be in the best position or the tissues may not yet have had enough time to gently stretch on their own.</a:t>
            </a:r>
          </a:p>
          <a:p>
            <a:pPr eaLnBrk="1" hangingPunct="1"/>
            <a:endParaRPr lang="en-GB" altLang="en-US">
              <a:latin typeface="Calibri" charset="0"/>
            </a:endParaRPr>
          </a:p>
        </p:txBody>
      </p:sp>
      <p:sp>
        <p:nvSpPr>
          <p:cNvPr id="23556" name="Slide Number Placeholder 3"/>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Calibri" charset="0"/>
                <a:ea typeface="Arial" charset="0"/>
                <a:cs typeface="Arial" charset="0"/>
              </a:defRPr>
            </a:lvl1pPr>
            <a:lvl2pPr marL="742950" indent="-285750" eaLnBrk="0" hangingPunct="0">
              <a:defRPr>
                <a:solidFill>
                  <a:schemeClr val="tx1"/>
                </a:solidFill>
                <a:latin typeface="Calibri" charset="0"/>
                <a:ea typeface="Arial" charset="0"/>
                <a:cs typeface="Arial" charset="0"/>
              </a:defRPr>
            </a:lvl2pPr>
            <a:lvl3pPr marL="1143000" indent="-228600" eaLnBrk="0" hangingPunct="0">
              <a:defRPr>
                <a:solidFill>
                  <a:schemeClr val="tx1"/>
                </a:solidFill>
                <a:latin typeface="Calibri" charset="0"/>
                <a:ea typeface="Arial" charset="0"/>
                <a:cs typeface="Arial" charset="0"/>
              </a:defRPr>
            </a:lvl3pPr>
            <a:lvl4pPr marL="1600200" indent="-228600" eaLnBrk="0" hangingPunct="0">
              <a:defRPr>
                <a:solidFill>
                  <a:schemeClr val="tx1"/>
                </a:solidFill>
                <a:latin typeface="Calibri" charset="0"/>
                <a:ea typeface="Arial" charset="0"/>
                <a:cs typeface="Arial" charset="0"/>
              </a:defRPr>
            </a:lvl4pPr>
            <a:lvl5pPr marL="2057400" indent="-228600" eaLnBrk="0" hangingPunct="0">
              <a:defRPr>
                <a:solidFill>
                  <a:schemeClr val="tx1"/>
                </a:solidFill>
                <a:latin typeface="Calibri" charset="0"/>
                <a:ea typeface="Arial" charset="0"/>
                <a:cs typeface="Arial" charset="0"/>
              </a:defRPr>
            </a:lvl5pPr>
            <a:lvl6pPr marL="2514600" indent="-228600" eaLnBrk="0" fontAlgn="base" hangingPunct="0">
              <a:spcBef>
                <a:spcPct val="0"/>
              </a:spcBef>
              <a:spcAft>
                <a:spcPct val="0"/>
              </a:spcAft>
              <a:defRPr>
                <a:solidFill>
                  <a:schemeClr val="tx1"/>
                </a:solidFill>
                <a:latin typeface="Calibri" charset="0"/>
                <a:ea typeface="Arial" charset="0"/>
                <a:cs typeface="Arial" charset="0"/>
              </a:defRPr>
            </a:lvl6pPr>
            <a:lvl7pPr marL="2971800" indent="-228600" eaLnBrk="0" fontAlgn="base" hangingPunct="0">
              <a:spcBef>
                <a:spcPct val="0"/>
              </a:spcBef>
              <a:spcAft>
                <a:spcPct val="0"/>
              </a:spcAft>
              <a:defRPr>
                <a:solidFill>
                  <a:schemeClr val="tx1"/>
                </a:solidFill>
                <a:latin typeface="Calibri" charset="0"/>
                <a:ea typeface="Arial" charset="0"/>
                <a:cs typeface="Arial" charset="0"/>
              </a:defRPr>
            </a:lvl7pPr>
            <a:lvl8pPr marL="3429000" indent="-228600" eaLnBrk="0" fontAlgn="base" hangingPunct="0">
              <a:spcBef>
                <a:spcPct val="0"/>
              </a:spcBef>
              <a:spcAft>
                <a:spcPct val="0"/>
              </a:spcAft>
              <a:defRPr>
                <a:solidFill>
                  <a:schemeClr val="tx1"/>
                </a:solidFill>
                <a:latin typeface="Calibri" charset="0"/>
                <a:ea typeface="Arial" charset="0"/>
                <a:cs typeface="Arial" charset="0"/>
              </a:defRPr>
            </a:lvl8pPr>
            <a:lvl9pPr marL="3886200" indent="-228600" eaLnBrk="0" fontAlgn="base" hangingPunct="0">
              <a:spcBef>
                <a:spcPct val="0"/>
              </a:spcBef>
              <a:spcAft>
                <a:spcPct val="0"/>
              </a:spcAft>
              <a:defRPr>
                <a:solidFill>
                  <a:schemeClr val="tx1"/>
                </a:solidFill>
                <a:latin typeface="Calibri" charset="0"/>
                <a:ea typeface="Arial" charset="0"/>
                <a:cs typeface="Arial" charset="0"/>
              </a:defRPr>
            </a:lvl9pPr>
          </a:lstStyle>
          <a:p>
            <a:pPr algn="r" eaLnBrk="1" hangingPunct="1"/>
            <a:fld id="{4F6C673B-2C13-E949-ABFA-2D32482F4469}" type="slidenum">
              <a:rPr lang="en-GB" altLang="en-US" sz="1200">
                <a:solidFill>
                  <a:srgbClr val="000000"/>
                </a:solidFill>
              </a:rPr>
              <a:pPr algn="r" eaLnBrk="1" hangingPunct="1"/>
              <a:t>11</a:t>
            </a:fld>
            <a:endParaRPr lang="en-GB" altLang="en-US" sz="1200">
              <a:solidFill>
                <a:srgbClr val="000000"/>
              </a:solidFill>
            </a:endParaRPr>
          </a:p>
        </p:txBody>
      </p:sp>
    </p:spTree>
    <p:extLst>
      <p:ext uri="{BB962C8B-B14F-4D97-AF65-F5344CB8AC3E}">
        <p14:creationId xmlns:p14="http://schemas.microsoft.com/office/powerpoint/2010/main" val="9619324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txBox="1">
            <a:spLocks noGrp="1"/>
          </p:cNvSpPr>
          <p:nvPr>
            <p:ph type="body"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hangingPunct="1"/>
            <a:r>
              <a:rPr lang="en-GB" altLang="en-US">
                <a:latin typeface="Calibri" charset="0"/>
              </a:rPr>
              <a:t>The placenta will detach from the uterine wall and then be expelled through the birth canal. The care provider will determine when the placenta is ready to detach by a small gush of blood or a lengthening of the cord.</a:t>
            </a:r>
          </a:p>
          <a:p>
            <a:pPr eaLnBrk="1" hangingPunct="1"/>
            <a:endParaRPr lang="en-GB" altLang="en-US">
              <a:latin typeface="Calibri" charset="0"/>
            </a:endParaRPr>
          </a:p>
          <a:p>
            <a:pPr eaLnBrk="1" hangingPunct="1"/>
            <a:endParaRPr lang="en-GB" altLang="en-US">
              <a:latin typeface="Calibri" charset="0"/>
            </a:endParaRPr>
          </a:p>
        </p:txBody>
      </p:sp>
      <p:sp>
        <p:nvSpPr>
          <p:cNvPr id="24580" name="Slide Number Placeholder 3"/>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Calibri" charset="0"/>
                <a:ea typeface="Arial" charset="0"/>
                <a:cs typeface="Arial" charset="0"/>
              </a:defRPr>
            </a:lvl1pPr>
            <a:lvl2pPr marL="742950" indent="-285750" eaLnBrk="0" hangingPunct="0">
              <a:defRPr>
                <a:solidFill>
                  <a:schemeClr val="tx1"/>
                </a:solidFill>
                <a:latin typeface="Calibri" charset="0"/>
                <a:ea typeface="Arial" charset="0"/>
                <a:cs typeface="Arial" charset="0"/>
              </a:defRPr>
            </a:lvl2pPr>
            <a:lvl3pPr marL="1143000" indent="-228600" eaLnBrk="0" hangingPunct="0">
              <a:defRPr>
                <a:solidFill>
                  <a:schemeClr val="tx1"/>
                </a:solidFill>
                <a:latin typeface="Calibri" charset="0"/>
                <a:ea typeface="Arial" charset="0"/>
                <a:cs typeface="Arial" charset="0"/>
              </a:defRPr>
            </a:lvl3pPr>
            <a:lvl4pPr marL="1600200" indent="-228600" eaLnBrk="0" hangingPunct="0">
              <a:defRPr>
                <a:solidFill>
                  <a:schemeClr val="tx1"/>
                </a:solidFill>
                <a:latin typeface="Calibri" charset="0"/>
                <a:ea typeface="Arial" charset="0"/>
                <a:cs typeface="Arial" charset="0"/>
              </a:defRPr>
            </a:lvl4pPr>
            <a:lvl5pPr marL="2057400" indent="-228600" eaLnBrk="0" hangingPunct="0">
              <a:defRPr>
                <a:solidFill>
                  <a:schemeClr val="tx1"/>
                </a:solidFill>
                <a:latin typeface="Calibri" charset="0"/>
                <a:ea typeface="Arial" charset="0"/>
                <a:cs typeface="Arial" charset="0"/>
              </a:defRPr>
            </a:lvl5pPr>
            <a:lvl6pPr marL="2514600" indent="-228600" eaLnBrk="0" fontAlgn="base" hangingPunct="0">
              <a:spcBef>
                <a:spcPct val="0"/>
              </a:spcBef>
              <a:spcAft>
                <a:spcPct val="0"/>
              </a:spcAft>
              <a:defRPr>
                <a:solidFill>
                  <a:schemeClr val="tx1"/>
                </a:solidFill>
                <a:latin typeface="Calibri" charset="0"/>
                <a:ea typeface="Arial" charset="0"/>
                <a:cs typeface="Arial" charset="0"/>
              </a:defRPr>
            </a:lvl6pPr>
            <a:lvl7pPr marL="2971800" indent="-228600" eaLnBrk="0" fontAlgn="base" hangingPunct="0">
              <a:spcBef>
                <a:spcPct val="0"/>
              </a:spcBef>
              <a:spcAft>
                <a:spcPct val="0"/>
              </a:spcAft>
              <a:defRPr>
                <a:solidFill>
                  <a:schemeClr val="tx1"/>
                </a:solidFill>
                <a:latin typeface="Calibri" charset="0"/>
                <a:ea typeface="Arial" charset="0"/>
                <a:cs typeface="Arial" charset="0"/>
              </a:defRPr>
            </a:lvl7pPr>
            <a:lvl8pPr marL="3429000" indent="-228600" eaLnBrk="0" fontAlgn="base" hangingPunct="0">
              <a:spcBef>
                <a:spcPct val="0"/>
              </a:spcBef>
              <a:spcAft>
                <a:spcPct val="0"/>
              </a:spcAft>
              <a:defRPr>
                <a:solidFill>
                  <a:schemeClr val="tx1"/>
                </a:solidFill>
                <a:latin typeface="Calibri" charset="0"/>
                <a:ea typeface="Arial" charset="0"/>
                <a:cs typeface="Arial" charset="0"/>
              </a:defRPr>
            </a:lvl8pPr>
            <a:lvl9pPr marL="3886200" indent="-228600" eaLnBrk="0" fontAlgn="base" hangingPunct="0">
              <a:spcBef>
                <a:spcPct val="0"/>
              </a:spcBef>
              <a:spcAft>
                <a:spcPct val="0"/>
              </a:spcAft>
              <a:defRPr>
                <a:solidFill>
                  <a:schemeClr val="tx1"/>
                </a:solidFill>
                <a:latin typeface="Calibri" charset="0"/>
                <a:ea typeface="Arial" charset="0"/>
                <a:cs typeface="Arial" charset="0"/>
              </a:defRPr>
            </a:lvl9pPr>
          </a:lstStyle>
          <a:p>
            <a:pPr algn="r" eaLnBrk="1" hangingPunct="1"/>
            <a:fld id="{A87DB6D7-3728-0846-837C-274B306B8854}" type="slidenum">
              <a:rPr lang="en-GB" altLang="en-US" sz="1200">
                <a:solidFill>
                  <a:srgbClr val="000000"/>
                </a:solidFill>
              </a:rPr>
              <a:pPr algn="r" eaLnBrk="1" hangingPunct="1"/>
              <a:t>13</a:t>
            </a:fld>
            <a:endParaRPr lang="en-GB" altLang="en-US" sz="1200">
              <a:solidFill>
                <a:srgbClr val="000000"/>
              </a:solidFill>
            </a:endParaRPr>
          </a:p>
        </p:txBody>
      </p:sp>
    </p:spTree>
    <p:extLst>
      <p:ext uri="{BB962C8B-B14F-4D97-AF65-F5344CB8AC3E}">
        <p14:creationId xmlns:p14="http://schemas.microsoft.com/office/powerpoint/2010/main" val="9425488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685800" y="2130423"/>
            <a:ext cx="7772400" cy="1470026"/>
          </a:xfrm>
        </p:spPr>
        <p:txBody>
          <a:bodyPr/>
          <a:lstStyle>
            <a:lvl1pPr>
              <a:defRPr/>
            </a:lvl1pPr>
          </a:lstStyle>
          <a:p>
            <a:pPr lvl="0"/>
            <a:r>
              <a:rPr lang="en-US"/>
              <a:t>Click to edit Master title style</a:t>
            </a:r>
            <a:endParaRPr lang="en-GB"/>
          </a:p>
        </p:txBody>
      </p:sp>
      <p:sp>
        <p:nvSpPr>
          <p:cNvPr id="3" name="Subtitle 2"/>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en-US"/>
              <a:t>Click to edit Master subtitle style</a:t>
            </a:r>
            <a:endParaRPr lang="en-GB"/>
          </a:p>
        </p:txBody>
      </p:sp>
      <p:sp>
        <p:nvSpPr>
          <p:cNvPr id="4" name="Date Placeholder 3"/>
          <p:cNvSpPr txBox="1">
            <a:spLocks noGrp="1"/>
          </p:cNvSpPr>
          <p:nvPr>
            <p:ph type="dt" sz="half" idx="10"/>
          </p:nvPr>
        </p:nvSpPr>
        <p:spPr>
          <a:ln/>
        </p:spPr>
        <p:txBody>
          <a:bodyPr/>
          <a:lstStyle>
            <a:lvl1pPr>
              <a:defRPr/>
            </a:lvl1pPr>
          </a:lstStyle>
          <a:p>
            <a:pPr>
              <a:defRPr/>
            </a:pPr>
            <a:fld id="{81998271-1C2E-194D-B86F-642191B1AE0B}" type="datetime1">
              <a:rPr lang="en-US"/>
              <a:pPr>
                <a:defRPr/>
              </a:pPr>
              <a:t>5/19/2016</a:t>
            </a:fld>
            <a:endParaRPr/>
          </a:p>
        </p:txBody>
      </p:sp>
      <p:sp>
        <p:nvSpPr>
          <p:cNvPr id="5" name="Footer Placeholder 4"/>
          <p:cNvSpPr txBox="1">
            <a:spLocks noGrp="1"/>
          </p:cNvSpPr>
          <p:nvPr>
            <p:ph type="ftr" sz="quarter" idx="11"/>
          </p:nvPr>
        </p:nvSpPr>
        <p:spPr>
          <a:ln/>
        </p:spPr>
        <p:txBody>
          <a:bodyPr/>
          <a:lstStyle>
            <a:lvl1pPr>
              <a:defRPr/>
            </a:lvl1pPr>
          </a:lstStyle>
          <a:p>
            <a:pPr>
              <a:defRPr/>
            </a:pPr>
            <a:endParaRPr/>
          </a:p>
        </p:txBody>
      </p:sp>
      <p:sp>
        <p:nvSpPr>
          <p:cNvPr id="6" name="Slide Number Placeholder 5"/>
          <p:cNvSpPr txBox="1">
            <a:spLocks noGrp="1"/>
          </p:cNvSpPr>
          <p:nvPr>
            <p:ph type="sldNum" sz="quarter" idx="12"/>
          </p:nvPr>
        </p:nvSpPr>
        <p:spPr>
          <a:ln/>
        </p:spPr>
        <p:txBody>
          <a:bodyPr/>
          <a:lstStyle>
            <a:lvl1pPr>
              <a:defRPr/>
            </a:lvl1pPr>
          </a:lstStyle>
          <a:p>
            <a:fld id="{6B8A33FB-9240-5E44-81BB-45FDB4CE5F4E}" type="slidenum">
              <a:rPr lang="en-GB" altLang="en-US"/>
              <a:pPr/>
              <a:t>‹#›</a:t>
            </a:fld>
            <a:endParaRPr lang="en-GB" altLang="en-US"/>
          </a:p>
        </p:txBody>
      </p:sp>
    </p:spTree>
    <p:extLst>
      <p:ext uri="{BB962C8B-B14F-4D97-AF65-F5344CB8AC3E}">
        <p14:creationId xmlns:p14="http://schemas.microsoft.com/office/powerpoint/2010/main" val="1579124871"/>
      </p:ext>
    </p:extLst>
  </p:cSld>
  <p:clrMapOvr>
    <a:masterClrMapping/>
  </p:clrMapOvr>
  <p:transition spd="slow"/>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en-GB"/>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txBox="1">
            <a:spLocks noGrp="1"/>
          </p:cNvSpPr>
          <p:nvPr>
            <p:ph type="dt" sz="half" idx="10"/>
          </p:nvPr>
        </p:nvSpPr>
        <p:spPr>
          <a:ln/>
        </p:spPr>
        <p:txBody>
          <a:bodyPr/>
          <a:lstStyle>
            <a:lvl1pPr>
              <a:defRPr/>
            </a:lvl1pPr>
          </a:lstStyle>
          <a:p>
            <a:pPr>
              <a:defRPr/>
            </a:pPr>
            <a:fld id="{7555914D-77BF-F248-BB56-A938D539C200}" type="datetime1">
              <a:rPr lang="en-US"/>
              <a:pPr>
                <a:defRPr/>
              </a:pPr>
              <a:t>5/19/2016</a:t>
            </a:fld>
            <a:endParaRPr/>
          </a:p>
        </p:txBody>
      </p:sp>
      <p:sp>
        <p:nvSpPr>
          <p:cNvPr id="5" name="Footer Placeholder 4"/>
          <p:cNvSpPr txBox="1">
            <a:spLocks noGrp="1"/>
          </p:cNvSpPr>
          <p:nvPr>
            <p:ph type="ftr" sz="quarter" idx="11"/>
          </p:nvPr>
        </p:nvSpPr>
        <p:spPr>
          <a:ln/>
        </p:spPr>
        <p:txBody>
          <a:bodyPr/>
          <a:lstStyle>
            <a:lvl1pPr>
              <a:defRPr/>
            </a:lvl1pPr>
          </a:lstStyle>
          <a:p>
            <a:pPr>
              <a:defRPr/>
            </a:pPr>
            <a:endParaRPr/>
          </a:p>
        </p:txBody>
      </p:sp>
      <p:sp>
        <p:nvSpPr>
          <p:cNvPr id="6" name="Slide Number Placeholder 5"/>
          <p:cNvSpPr txBox="1">
            <a:spLocks noGrp="1"/>
          </p:cNvSpPr>
          <p:nvPr>
            <p:ph type="sldNum" sz="quarter" idx="12"/>
          </p:nvPr>
        </p:nvSpPr>
        <p:spPr>
          <a:ln/>
        </p:spPr>
        <p:txBody>
          <a:bodyPr/>
          <a:lstStyle>
            <a:lvl1pPr>
              <a:defRPr/>
            </a:lvl1pPr>
          </a:lstStyle>
          <a:p>
            <a:fld id="{24ACBAA7-61D7-3847-AEB8-32BED2AD4253}" type="slidenum">
              <a:rPr lang="en-GB" altLang="en-US"/>
              <a:pPr/>
              <a:t>‹#›</a:t>
            </a:fld>
            <a:endParaRPr lang="en-GB" altLang="en-US"/>
          </a:p>
        </p:txBody>
      </p:sp>
    </p:spTree>
    <p:extLst>
      <p:ext uri="{BB962C8B-B14F-4D97-AF65-F5344CB8AC3E}">
        <p14:creationId xmlns:p14="http://schemas.microsoft.com/office/powerpoint/2010/main" val="510035630"/>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6629400" y="274640"/>
            <a:ext cx="2057400" cy="5851529"/>
          </a:xfrm>
        </p:spPr>
        <p:txBody>
          <a:bodyPr vert="eaVert"/>
          <a:lstStyle>
            <a:lvl1pPr>
              <a:defRPr/>
            </a:lvl1pPr>
          </a:lstStyle>
          <a:p>
            <a:pPr lvl="0"/>
            <a:r>
              <a:rPr lang="en-US"/>
              <a:t>Click to edit Master title style</a:t>
            </a:r>
            <a:endParaRPr lang="en-GB"/>
          </a:p>
        </p:txBody>
      </p:sp>
      <p:sp>
        <p:nvSpPr>
          <p:cNvPr id="3" name="Vertical Text Placeholder 2"/>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txBox="1">
            <a:spLocks noGrp="1"/>
          </p:cNvSpPr>
          <p:nvPr>
            <p:ph type="dt" sz="half" idx="10"/>
          </p:nvPr>
        </p:nvSpPr>
        <p:spPr>
          <a:ln/>
        </p:spPr>
        <p:txBody>
          <a:bodyPr/>
          <a:lstStyle>
            <a:lvl1pPr>
              <a:defRPr/>
            </a:lvl1pPr>
          </a:lstStyle>
          <a:p>
            <a:pPr>
              <a:defRPr/>
            </a:pPr>
            <a:fld id="{3FB13AED-61F7-9B4A-B2E7-85268085C8F1}" type="datetime1">
              <a:rPr lang="en-US"/>
              <a:pPr>
                <a:defRPr/>
              </a:pPr>
              <a:t>5/19/2016</a:t>
            </a:fld>
            <a:endParaRPr/>
          </a:p>
        </p:txBody>
      </p:sp>
      <p:sp>
        <p:nvSpPr>
          <p:cNvPr id="5" name="Footer Placeholder 4"/>
          <p:cNvSpPr txBox="1">
            <a:spLocks noGrp="1"/>
          </p:cNvSpPr>
          <p:nvPr>
            <p:ph type="ftr" sz="quarter" idx="11"/>
          </p:nvPr>
        </p:nvSpPr>
        <p:spPr>
          <a:ln/>
        </p:spPr>
        <p:txBody>
          <a:bodyPr/>
          <a:lstStyle>
            <a:lvl1pPr>
              <a:defRPr/>
            </a:lvl1pPr>
          </a:lstStyle>
          <a:p>
            <a:pPr>
              <a:defRPr/>
            </a:pPr>
            <a:endParaRPr/>
          </a:p>
        </p:txBody>
      </p:sp>
      <p:sp>
        <p:nvSpPr>
          <p:cNvPr id="6" name="Slide Number Placeholder 5"/>
          <p:cNvSpPr txBox="1">
            <a:spLocks noGrp="1"/>
          </p:cNvSpPr>
          <p:nvPr>
            <p:ph type="sldNum" sz="quarter" idx="12"/>
          </p:nvPr>
        </p:nvSpPr>
        <p:spPr>
          <a:ln/>
        </p:spPr>
        <p:txBody>
          <a:bodyPr/>
          <a:lstStyle>
            <a:lvl1pPr>
              <a:defRPr/>
            </a:lvl1pPr>
          </a:lstStyle>
          <a:p>
            <a:fld id="{61EC247D-7AA0-8B42-84DB-BA98CFE1B934}" type="slidenum">
              <a:rPr lang="en-GB" altLang="en-US"/>
              <a:pPr/>
              <a:t>‹#›</a:t>
            </a:fld>
            <a:endParaRPr lang="en-GB" altLang="en-US"/>
          </a:p>
        </p:txBody>
      </p:sp>
    </p:spTree>
    <p:extLst>
      <p:ext uri="{BB962C8B-B14F-4D97-AF65-F5344CB8AC3E}">
        <p14:creationId xmlns:p14="http://schemas.microsoft.com/office/powerpoint/2010/main" val="1561598233"/>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txBox="1">
            <a:spLocks noGrp="1"/>
          </p:cNvSpPr>
          <p:nvPr>
            <p:ph type="dt" sz="half" idx="10"/>
          </p:nvPr>
        </p:nvSpPr>
        <p:spPr>
          <a:ln/>
        </p:spPr>
        <p:txBody>
          <a:bodyPr/>
          <a:lstStyle>
            <a:lvl1pPr>
              <a:defRPr/>
            </a:lvl1pPr>
          </a:lstStyle>
          <a:p>
            <a:pPr>
              <a:defRPr/>
            </a:pPr>
            <a:fld id="{A98C5784-ABA9-0A4C-9897-68C8D74559A1}" type="datetime1">
              <a:rPr lang="en-US"/>
              <a:pPr>
                <a:defRPr/>
              </a:pPr>
              <a:t>5/19/2016</a:t>
            </a:fld>
            <a:endParaRPr/>
          </a:p>
        </p:txBody>
      </p:sp>
      <p:sp>
        <p:nvSpPr>
          <p:cNvPr id="5" name="Footer Placeholder 4"/>
          <p:cNvSpPr txBox="1">
            <a:spLocks noGrp="1"/>
          </p:cNvSpPr>
          <p:nvPr>
            <p:ph type="ftr" sz="quarter" idx="11"/>
          </p:nvPr>
        </p:nvSpPr>
        <p:spPr>
          <a:ln/>
        </p:spPr>
        <p:txBody>
          <a:bodyPr/>
          <a:lstStyle>
            <a:lvl1pPr>
              <a:defRPr/>
            </a:lvl1pPr>
          </a:lstStyle>
          <a:p>
            <a:pPr>
              <a:defRPr/>
            </a:pPr>
            <a:endParaRPr/>
          </a:p>
        </p:txBody>
      </p:sp>
      <p:sp>
        <p:nvSpPr>
          <p:cNvPr id="6" name="Slide Number Placeholder 5"/>
          <p:cNvSpPr txBox="1">
            <a:spLocks noGrp="1"/>
          </p:cNvSpPr>
          <p:nvPr>
            <p:ph type="sldNum" sz="quarter" idx="12"/>
          </p:nvPr>
        </p:nvSpPr>
        <p:spPr>
          <a:ln/>
        </p:spPr>
        <p:txBody>
          <a:bodyPr/>
          <a:lstStyle>
            <a:lvl1pPr>
              <a:defRPr/>
            </a:lvl1pPr>
          </a:lstStyle>
          <a:p>
            <a:fld id="{1E8B8484-6AF8-C94C-A263-5FC2DB6DDE7B}" type="slidenum">
              <a:rPr lang="en-GB" altLang="en-US"/>
              <a:pPr/>
              <a:t>‹#›</a:t>
            </a:fld>
            <a:endParaRPr lang="en-GB" altLang="en-US"/>
          </a:p>
        </p:txBody>
      </p:sp>
    </p:spTree>
    <p:extLst>
      <p:ext uri="{BB962C8B-B14F-4D97-AF65-F5344CB8AC3E}">
        <p14:creationId xmlns:p14="http://schemas.microsoft.com/office/powerpoint/2010/main" val="1748797271"/>
      </p:ext>
    </p:extLst>
  </p:cSld>
  <p:clrMapOvr>
    <a:masterClrMapping/>
  </p:clrMapOvr>
  <p:transition spd="slow"/>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722311" y="4406895"/>
            <a:ext cx="7772400" cy="1362071"/>
          </a:xfrm>
        </p:spPr>
        <p:txBody>
          <a:bodyPr anchor="t" anchorCtr="0"/>
          <a:lstStyle>
            <a:lvl1pPr algn="l">
              <a:defRPr sz="4000" b="1" cap="all"/>
            </a:lvl1pPr>
          </a:lstStyle>
          <a:p>
            <a:pPr lvl="0"/>
            <a:r>
              <a:rPr lang="en-US"/>
              <a:t>Click to edit Master title style</a:t>
            </a:r>
            <a:endParaRPr lang="en-GB"/>
          </a:p>
        </p:txBody>
      </p:sp>
      <p:sp>
        <p:nvSpPr>
          <p:cNvPr id="3" name="Text Placeholder 2"/>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en-US"/>
              <a:t>Click to edit Master text styles</a:t>
            </a:r>
          </a:p>
        </p:txBody>
      </p:sp>
      <p:sp>
        <p:nvSpPr>
          <p:cNvPr id="4" name="Date Placeholder 3"/>
          <p:cNvSpPr txBox="1">
            <a:spLocks noGrp="1"/>
          </p:cNvSpPr>
          <p:nvPr>
            <p:ph type="dt" sz="half" idx="10"/>
          </p:nvPr>
        </p:nvSpPr>
        <p:spPr>
          <a:ln/>
        </p:spPr>
        <p:txBody>
          <a:bodyPr/>
          <a:lstStyle>
            <a:lvl1pPr>
              <a:defRPr/>
            </a:lvl1pPr>
          </a:lstStyle>
          <a:p>
            <a:pPr>
              <a:defRPr/>
            </a:pPr>
            <a:fld id="{F7068661-DCCA-B745-AC74-40210926E95B}" type="datetime1">
              <a:rPr lang="en-US"/>
              <a:pPr>
                <a:defRPr/>
              </a:pPr>
              <a:t>5/19/2016</a:t>
            </a:fld>
            <a:endParaRPr/>
          </a:p>
        </p:txBody>
      </p:sp>
      <p:sp>
        <p:nvSpPr>
          <p:cNvPr id="5" name="Footer Placeholder 4"/>
          <p:cNvSpPr txBox="1">
            <a:spLocks noGrp="1"/>
          </p:cNvSpPr>
          <p:nvPr>
            <p:ph type="ftr" sz="quarter" idx="11"/>
          </p:nvPr>
        </p:nvSpPr>
        <p:spPr>
          <a:ln/>
        </p:spPr>
        <p:txBody>
          <a:bodyPr/>
          <a:lstStyle>
            <a:lvl1pPr>
              <a:defRPr/>
            </a:lvl1pPr>
          </a:lstStyle>
          <a:p>
            <a:pPr>
              <a:defRPr/>
            </a:pPr>
            <a:endParaRPr/>
          </a:p>
        </p:txBody>
      </p:sp>
      <p:sp>
        <p:nvSpPr>
          <p:cNvPr id="6" name="Slide Number Placeholder 5"/>
          <p:cNvSpPr txBox="1">
            <a:spLocks noGrp="1"/>
          </p:cNvSpPr>
          <p:nvPr>
            <p:ph type="sldNum" sz="quarter" idx="12"/>
          </p:nvPr>
        </p:nvSpPr>
        <p:spPr>
          <a:ln/>
        </p:spPr>
        <p:txBody>
          <a:bodyPr/>
          <a:lstStyle>
            <a:lvl1pPr>
              <a:defRPr/>
            </a:lvl1pPr>
          </a:lstStyle>
          <a:p>
            <a:fld id="{62D00D7F-860D-D14E-A0A4-2036272BB11C}" type="slidenum">
              <a:rPr lang="en-GB" altLang="en-US"/>
              <a:pPr/>
              <a:t>‹#›</a:t>
            </a:fld>
            <a:endParaRPr lang="en-GB" altLang="en-US"/>
          </a:p>
        </p:txBody>
      </p:sp>
    </p:spTree>
    <p:extLst>
      <p:ext uri="{BB962C8B-B14F-4D97-AF65-F5344CB8AC3E}">
        <p14:creationId xmlns:p14="http://schemas.microsoft.com/office/powerpoint/2010/main" val="1574540855"/>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txBox="1">
            <a:spLocks noGrp="1"/>
          </p:cNvSpPr>
          <p:nvPr>
            <p:ph type="dt" sz="half" idx="10"/>
          </p:nvPr>
        </p:nvSpPr>
        <p:spPr>
          <a:ln/>
        </p:spPr>
        <p:txBody>
          <a:bodyPr/>
          <a:lstStyle>
            <a:lvl1pPr>
              <a:defRPr/>
            </a:lvl1pPr>
          </a:lstStyle>
          <a:p>
            <a:pPr>
              <a:defRPr/>
            </a:pPr>
            <a:fld id="{CDDFB5DB-183B-174D-B0E1-F80B5E1EBB00}" type="datetime1">
              <a:rPr lang="en-US"/>
              <a:pPr>
                <a:defRPr/>
              </a:pPr>
              <a:t>5/19/2016</a:t>
            </a:fld>
            <a:endParaRPr/>
          </a:p>
        </p:txBody>
      </p:sp>
      <p:sp>
        <p:nvSpPr>
          <p:cNvPr id="6" name="Footer Placeholder 4"/>
          <p:cNvSpPr txBox="1">
            <a:spLocks noGrp="1"/>
          </p:cNvSpPr>
          <p:nvPr>
            <p:ph type="ftr" sz="quarter" idx="11"/>
          </p:nvPr>
        </p:nvSpPr>
        <p:spPr>
          <a:ln/>
        </p:spPr>
        <p:txBody>
          <a:bodyPr/>
          <a:lstStyle>
            <a:lvl1pPr>
              <a:defRPr/>
            </a:lvl1pPr>
          </a:lstStyle>
          <a:p>
            <a:pPr>
              <a:defRPr/>
            </a:pPr>
            <a:endParaRPr/>
          </a:p>
        </p:txBody>
      </p:sp>
      <p:sp>
        <p:nvSpPr>
          <p:cNvPr id="7" name="Slide Number Placeholder 5"/>
          <p:cNvSpPr txBox="1">
            <a:spLocks noGrp="1"/>
          </p:cNvSpPr>
          <p:nvPr>
            <p:ph type="sldNum" sz="quarter" idx="12"/>
          </p:nvPr>
        </p:nvSpPr>
        <p:spPr>
          <a:ln/>
        </p:spPr>
        <p:txBody>
          <a:bodyPr/>
          <a:lstStyle>
            <a:lvl1pPr>
              <a:defRPr/>
            </a:lvl1pPr>
          </a:lstStyle>
          <a:p>
            <a:fld id="{C577F50F-6C4E-B44D-AAEA-6E8700A84AE7}" type="slidenum">
              <a:rPr lang="en-GB" altLang="en-US"/>
              <a:pPr/>
              <a:t>‹#›</a:t>
            </a:fld>
            <a:endParaRPr lang="en-GB" altLang="en-US"/>
          </a:p>
        </p:txBody>
      </p:sp>
    </p:spTree>
    <p:extLst>
      <p:ext uri="{BB962C8B-B14F-4D97-AF65-F5344CB8AC3E}">
        <p14:creationId xmlns:p14="http://schemas.microsoft.com/office/powerpoint/2010/main" val="2014651651"/>
      </p:ext>
    </p:extLst>
  </p:cSld>
  <p:clrMapOvr>
    <a:masterClrMapping/>
  </p:clrMapOvr>
  <p:transition spd="slow"/>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en-GB"/>
          </a:p>
        </p:txBody>
      </p:sp>
      <p:sp>
        <p:nvSpPr>
          <p:cNvPr id="3" name="Text Placeholder 2"/>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en-US"/>
              <a:t>Click to edit Master text styles</a:t>
            </a:r>
          </a:p>
        </p:txBody>
      </p:sp>
      <p:sp>
        <p:nvSpPr>
          <p:cNvPr id="4" name="Content Placeholder 3"/>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en-US"/>
              <a:t>Click to edit Master text styles</a:t>
            </a:r>
          </a:p>
        </p:txBody>
      </p:sp>
      <p:sp>
        <p:nvSpPr>
          <p:cNvPr id="6" name="Content Placeholder 5"/>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txBox="1">
            <a:spLocks noGrp="1"/>
          </p:cNvSpPr>
          <p:nvPr>
            <p:ph type="dt" sz="half" idx="10"/>
          </p:nvPr>
        </p:nvSpPr>
        <p:spPr>
          <a:ln/>
        </p:spPr>
        <p:txBody>
          <a:bodyPr/>
          <a:lstStyle>
            <a:lvl1pPr>
              <a:defRPr/>
            </a:lvl1pPr>
          </a:lstStyle>
          <a:p>
            <a:pPr>
              <a:defRPr/>
            </a:pPr>
            <a:fld id="{446F60E7-39C2-2B47-B8F5-558FDEE773C5}" type="datetime1">
              <a:rPr lang="en-US"/>
              <a:pPr>
                <a:defRPr/>
              </a:pPr>
              <a:t>5/19/2016</a:t>
            </a:fld>
            <a:endParaRPr/>
          </a:p>
        </p:txBody>
      </p:sp>
      <p:sp>
        <p:nvSpPr>
          <p:cNvPr id="8" name="Footer Placeholder 4"/>
          <p:cNvSpPr txBox="1">
            <a:spLocks noGrp="1"/>
          </p:cNvSpPr>
          <p:nvPr>
            <p:ph type="ftr" sz="quarter" idx="11"/>
          </p:nvPr>
        </p:nvSpPr>
        <p:spPr>
          <a:ln/>
        </p:spPr>
        <p:txBody>
          <a:bodyPr/>
          <a:lstStyle>
            <a:lvl1pPr>
              <a:defRPr/>
            </a:lvl1pPr>
          </a:lstStyle>
          <a:p>
            <a:pPr>
              <a:defRPr/>
            </a:pPr>
            <a:endParaRPr/>
          </a:p>
        </p:txBody>
      </p:sp>
      <p:sp>
        <p:nvSpPr>
          <p:cNvPr id="9" name="Slide Number Placeholder 5"/>
          <p:cNvSpPr txBox="1">
            <a:spLocks noGrp="1"/>
          </p:cNvSpPr>
          <p:nvPr>
            <p:ph type="sldNum" sz="quarter" idx="12"/>
          </p:nvPr>
        </p:nvSpPr>
        <p:spPr>
          <a:ln/>
        </p:spPr>
        <p:txBody>
          <a:bodyPr/>
          <a:lstStyle>
            <a:lvl1pPr>
              <a:defRPr/>
            </a:lvl1pPr>
          </a:lstStyle>
          <a:p>
            <a:fld id="{B9611277-5A81-CC4E-AFF5-48D654D00A77}" type="slidenum">
              <a:rPr lang="en-GB" altLang="en-US"/>
              <a:pPr/>
              <a:t>‹#›</a:t>
            </a:fld>
            <a:endParaRPr lang="en-GB" altLang="en-US"/>
          </a:p>
        </p:txBody>
      </p:sp>
    </p:spTree>
    <p:extLst>
      <p:ext uri="{BB962C8B-B14F-4D97-AF65-F5344CB8AC3E}">
        <p14:creationId xmlns:p14="http://schemas.microsoft.com/office/powerpoint/2010/main" val="875636108"/>
      </p:ext>
    </p:extLst>
  </p:cSld>
  <p:clrMapOvr>
    <a:masterClrMapping/>
  </p:clrMapOvr>
  <p:transition spd="slow"/>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en-GB"/>
          </a:p>
        </p:txBody>
      </p:sp>
      <p:sp>
        <p:nvSpPr>
          <p:cNvPr id="3" name="Date Placeholder 3"/>
          <p:cNvSpPr txBox="1">
            <a:spLocks noGrp="1"/>
          </p:cNvSpPr>
          <p:nvPr>
            <p:ph type="dt" sz="half" idx="10"/>
          </p:nvPr>
        </p:nvSpPr>
        <p:spPr>
          <a:ln/>
        </p:spPr>
        <p:txBody>
          <a:bodyPr/>
          <a:lstStyle>
            <a:lvl1pPr>
              <a:defRPr/>
            </a:lvl1pPr>
          </a:lstStyle>
          <a:p>
            <a:pPr>
              <a:defRPr/>
            </a:pPr>
            <a:fld id="{EA8F249E-9A60-3E4C-8713-1D9FCC5FC1D7}" type="datetime1">
              <a:rPr lang="en-US"/>
              <a:pPr>
                <a:defRPr/>
              </a:pPr>
              <a:t>5/19/2016</a:t>
            </a:fld>
            <a:endParaRPr/>
          </a:p>
        </p:txBody>
      </p:sp>
      <p:sp>
        <p:nvSpPr>
          <p:cNvPr id="4" name="Footer Placeholder 4"/>
          <p:cNvSpPr txBox="1">
            <a:spLocks noGrp="1"/>
          </p:cNvSpPr>
          <p:nvPr>
            <p:ph type="ftr" sz="quarter" idx="11"/>
          </p:nvPr>
        </p:nvSpPr>
        <p:spPr>
          <a:ln/>
        </p:spPr>
        <p:txBody>
          <a:bodyPr/>
          <a:lstStyle>
            <a:lvl1pPr>
              <a:defRPr/>
            </a:lvl1pPr>
          </a:lstStyle>
          <a:p>
            <a:pPr>
              <a:defRPr/>
            </a:pPr>
            <a:endParaRPr/>
          </a:p>
        </p:txBody>
      </p:sp>
      <p:sp>
        <p:nvSpPr>
          <p:cNvPr id="5" name="Slide Number Placeholder 5"/>
          <p:cNvSpPr txBox="1">
            <a:spLocks noGrp="1"/>
          </p:cNvSpPr>
          <p:nvPr>
            <p:ph type="sldNum" sz="quarter" idx="12"/>
          </p:nvPr>
        </p:nvSpPr>
        <p:spPr>
          <a:ln/>
        </p:spPr>
        <p:txBody>
          <a:bodyPr/>
          <a:lstStyle>
            <a:lvl1pPr>
              <a:defRPr/>
            </a:lvl1pPr>
          </a:lstStyle>
          <a:p>
            <a:fld id="{CC0DCA7C-7B0E-CB4F-B4B4-B397289EFB26}" type="slidenum">
              <a:rPr lang="en-GB" altLang="en-US"/>
              <a:pPr/>
              <a:t>‹#›</a:t>
            </a:fld>
            <a:endParaRPr lang="en-GB" altLang="en-US"/>
          </a:p>
        </p:txBody>
      </p:sp>
    </p:spTree>
    <p:extLst>
      <p:ext uri="{BB962C8B-B14F-4D97-AF65-F5344CB8AC3E}">
        <p14:creationId xmlns:p14="http://schemas.microsoft.com/office/powerpoint/2010/main" val="110634265"/>
      </p:ext>
    </p:extLst>
  </p:cSld>
  <p:clrMapOvr>
    <a:masterClrMapping/>
  </p:clrMapOvr>
  <p:transition spd="slow"/>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txBox="1">
            <a:spLocks noGrp="1"/>
          </p:cNvSpPr>
          <p:nvPr>
            <p:ph type="dt" sz="half" idx="10"/>
          </p:nvPr>
        </p:nvSpPr>
        <p:spPr>
          <a:ln/>
        </p:spPr>
        <p:txBody>
          <a:bodyPr/>
          <a:lstStyle>
            <a:lvl1pPr>
              <a:defRPr/>
            </a:lvl1pPr>
          </a:lstStyle>
          <a:p>
            <a:pPr>
              <a:defRPr/>
            </a:pPr>
            <a:fld id="{16357B68-A840-B64B-B781-6641F034D0E7}" type="datetime1">
              <a:rPr lang="en-US"/>
              <a:pPr>
                <a:defRPr/>
              </a:pPr>
              <a:t>5/19/2016</a:t>
            </a:fld>
            <a:endParaRPr/>
          </a:p>
        </p:txBody>
      </p:sp>
      <p:sp>
        <p:nvSpPr>
          <p:cNvPr id="3" name="Footer Placeholder 4"/>
          <p:cNvSpPr txBox="1">
            <a:spLocks noGrp="1"/>
          </p:cNvSpPr>
          <p:nvPr>
            <p:ph type="ftr" sz="quarter" idx="11"/>
          </p:nvPr>
        </p:nvSpPr>
        <p:spPr>
          <a:ln/>
        </p:spPr>
        <p:txBody>
          <a:bodyPr/>
          <a:lstStyle>
            <a:lvl1pPr>
              <a:defRPr/>
            </a:lvl1pPr>
          </a:lstStyle>
          <a:p>
            <a:pPr>
              <a:defRPr/>
            </a:pPr>
            <a:endParaRPr/>
          </a:p>
        </p:txBody>
      </p:sp>
      <p:sp>
        <p:nvSpPr>
          <p:cNvPr id="4" name="Slide Number Placeholder 5"/>
          <p:cNvSpPr txBox="1">
            <a:spLocks noGrp="1"/>
          </p:cNvSpPr>
          <p:nvPr>
            <p:ph type="sldNum" sz="quarter" idx="12"/>
          </p:nvPr>
        </p:nvSpPr>
        <p:spPr>
          <a:ln/>
        </p:spPr>
        <p:txBody>
          <a:bodyPr/>
          <a:lstStyle>
            <a:lvl1pPr>
              <a:defRPr/>
            </a:lvl1pPr>
          </a:lstStyle>
          <a:p>
            <a:fld id="{08811F91-6D38-0744-9473-EE5F163128D3}" type="slidenum">
              <a:rPr lang="en-GB" altLang="en-US"/>
              <a:pPr/>
              <a:t>‹#›</a:t>
            </a:fld>
            <a:endParaRPr lang="en-GB" altLang="en-US"/>
          </a:p>
        </p:txBody>
      </p:sp>
    </p:spTree>
    <p:extLst>
      <p:ext uri="{BB962C8B-B14F-4D97-AF65-F5344CB8AC3E}">
        <p14:creationId xmlns:p14="http://schemas.microsoft.com/office/powerpoint/2010/main" val="1856737200"/>
      </p:ext>
    </p:extLst>
  </p:cSld>
  <p:clrMapOvr>
    <a:masterClrMapping/>
  </p:clrMapOvr>
  <p:transition spd="slow"/>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273048"/>
            <a:ext cx="3008311" cy="1162046"/>
          </a:xfrm>
        </p:spPr>
        <p:txBody>
          <a:bodyPr anchor="b" anchorCtr="0"/>
          <a:lstStyle>
            <a:lvl1pPr algn="l">
              <a:defRPr sz="2000" b="1"/>
            </a:lvl1pPr>
          </a:lstStyle>
          <a:p>
            <a:pPr lvl="0"/>
            <a:r>
              <a:rPr lang="en-US"/>
              <a:t>Click to edit Master title style</a:t>
            </a:r>
            <a:endParaRPr lang="en-GB"/>
          </a:p>
        </p:txBody>
      </p:sp>
      <p:sp>
        <p:nvSpPr>
          <p:cNvPr id="3" name="Content Placeholder 2"/>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10"/>
          </p:nvPr>
        </p:nvSpPr>
        <p:spPr>
          <a:ln/>
        </p:spPr>
        <p:txBody>
          <a:bodyPr/>
          <a:lstStyle>
            <a:lvl1pPr>
              <a:defRPr/>
            </a:lvl1pPr>
          </a:lstStyle>
          <a:p>
            <a:pPr>
              <a:defRPr/>
            </a:pPr>
            <a:fld id="{794939B9-1C21-C047-BE79-D4B7A02F4FBB}" type="datetime1">
              <a:rPr lang="en-US"/>
              <a:pPr>
                <a:defRPr/>
              </a:pPr>
              <a:t>5/19/2016</a:t>
            </a:fld>
            <a:endParaRPr/>
          </a:p>
        </p:txBody>
      </p:sp>
      <p:sp>
        <p:nvSpPr>
          <p:cNvPr id="6" name="Footer Placeholder 4"/>
          <p:cNvSpPr txBox="1">
            <a:spLocks noGrp="1"/>
          </p:cNvSpPr>
          <p:nvPr>
            <p:ph type="ftr" sz="quarter" idx="11"/>
          </p:nvPr>
        </p:nvSpPr>
        <p:spPr>
          <a:ln/>
        </p:spPr>
        <p:txBody>
          <a:bodyPr/>
          <a:lstStyle>
            <a:lvl1pPr>
              <a:defRPr/>
            </a:lvl1pPr>
          </a:lstStyle>
          <a:p>
            <a:pPr>
              <a:defRPr/>
            </a:pPr>
            <a:endParaRPr/>
          </a:p>
        </p:txBody>
      </p:sp>
      <p:sp>
        <p:nvSpPr>
          <p:cNvPr id="7" name="Slide Number Placeholder 5"/>
          <p:cNvSpPr txBox="1">
            <a:spLocks noGrp="1"/>
          </p:cNvSpPr>
          <p:nvPr>
            <p:ph type="sldNum" sz="quarter" idx="12"/>
          </p:nvPr>
        </p:nvSpPr>
        <p:spPr>
          <a:ln/>
        </p:spPr>
        <p:txBody>
          <a:bodyPr/>
          <a:lstStyle>
            <a:lvl1pPr>
              <a:defRPr/>
            </a:lvl1pPr>
          </a:lstStyle>
          <a:p>
            <a:fld id="{E6F28162-67AF-794A-B9A4-75B04D3B9E10}" type="slidenum">
              <a:rPr lang="en-GB" altLang="en-US"/>
              <a:pPr/>
              <a:t>‹#›</a:t>
            </a:fld>
            <a:endParaRPr lang="en-GB" altLang="en-US"/>
          </a:p>
        </p:txBody>
      </p:sp>
    </p:spTree>
    <p:extLst>
      <p:ext uri="{BB962C8B-B14F-4D97-AF65-F5344CB8AC3E}">
        <p14:creationId xmlns:p14="http://schemas.microsoft.com/office/powerpoint/2010/main" val="1097245843"/>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1792288" y="4800600"/>
            <a:ext cx="5486400" cy="566735"/>
          </a:xfrm>
        </p:spPr>
        <p:txBody>
          <a:bodyPr anchor="b" anchorCtr="0"/>
          <a:lstStyle>
            <a:lvl1pPr algn="l">
              <a:defRPr sz="2000" b="1"/>
            </a:lvl1pPr>
          </a:lstStyle>
          <a:p>
            <a:pPr lvl="0"/>
            <a:r>
              <a:rPr lang="en-US"/>
              <a:t>Click to edit Master title style</a:t>
            </a:r>
            <a:endParaRPr lang="en-GB"/>
          </a:p>
        </p:txBody>
      </p:sp>
      <p:sp>
        <p:nvSpPr>
          <p:cNvPr id="3" name="Picture Placeholder 2"/>
          <p:cNvSpPr txBox="1">
            <a:spLocks noGrp="1"/>
          </p:cNvSpPr>
          <p:nvPr>
            <p:ph type="pic" idx="1"/>
          </p:nvPr>
        </p:nvSpPr>
        <p:spPr>
          <a:xfrm>
            <a:off x="1792288" y="612776"/>
            <a:ext cx="5486400" cy="4114800"/>
          </a:xfrm>
        </p:spPr>
        <p:txBody>
          <a:bodyPr/>
          <a:lstStyle>
            <a:lvl1pPr marL="0" indent="0">
              <a:buNone/>
              <a:defRPr lang="en-GB"/>
            </a:lvl1pPr>
          </a:lstStyle>
          <a:p>
            <a:pPr lvl="0"/>
            <a:endParaRPr lang="en-GB" noProof="0" smtClean="0"/>
          </a:p>
        </p:txBody>
      </p:sp>
      <p:sp>
        <p:nvSpPr>
          <p:cNvPr id="4" name="Text Placeholder 3"/>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10"/>
          </p:nvPr>
        </p:nvSpPr>
        <p:spPr>
          <a:ln/>
        </p:spPr>
        <p:txBody>
          <a:bodyPr/>
          <a:lstStyle>
            <a:lvl1pPr>
              <a:defRPr/>
            </a:lvl1pPr>
          </a:lstStyle>
          <a:p>
            <a:pPr>
              <a:defRPr/>
            </a:pPr>
            <a:fld id="{7DA880D8-15D8-C84B-BC43-B660AC598D90}" type="datetime1">
              <a:rPr lang="en-US"/>
              <a:pPr>
                <a:defRPr/>
              </a:pPr>
              <a:t>5/19/2016</a:t>
            </a:fld>
            <a:endParaRPr/>
          </a:p>
        </p:txBody>
      </p:sp>
      <p:sp>
        <p:nvSpPr>
          <p:cNvPr id="6" name="Footer Placeholder 4"/>
          <p:cNvSpPr txBox="1">
            <a:spLocks noGrp="1"/>
          </p:cNvSpPr>
          <p:nvPr>
            <p:ph type="ftr" sz="quarter" idx="11"/>
          </p:nvPr>
        </p:nvSpPr>
        <p:spPr>
          <a:ln/>
        </p:spPr>
        <p:txBody>
          <a:bodyPr/>
          <a:lstStyle>
            <a:lvl1pPr>
              <a:defRPr/>
            </a:lvl1pPr>
          </a:lstStyle>
          <a:p>
            <a:pPr>
              <a:defRPr/>
            </a:pPr>
            <a:endParaRPr/>
          </a:p>
        </p:txBody>
      </p:sp>
      <p:sp>
        <p:nvSpPr>
          <p:cNvPr id="7" name="Slide Number Placeholder 5"/>
          <p:cNvSpPr txBox="1">
            <a:spLocks noGrp="1"/>
          </p:cNvSpPr>
          <p:nvPr>
            <p:ph type="sldNum" sz="quarter" idx="12"/>
          </p:nvPr>
        </p:nvSpPr>
        <p:spPr>
          <a:ln/>
        </p:spPr>
        <p:txBody>
          <a:bodyPr/>
          <a:lstStyle>
            <a:lvl1pPr>
              <a:defRPr/>
            </a:lvl1pPr>
          </a:lstStyle>
          <a:p>
            <a:fld id="{CB9DBBDF-8A9D-BD45-A544-E3CEACAEF74D}" type="slidenum">
              <a:rPr lang="en-GB" altLang="en-US"/>
              <a:pPr/>
              <a:t>‹#›</a:t>
            </a:fld>
            <a:endParaRPr lang="en-GB" altLang="en-US"/>
          </a:p>
        </p:txBody>
      </p:sp>
    </p:spTree>
    <p:extLst>
      <p:ext uri="{BB962C8B-B14F-4D97-AF65-F5344CB8AC3E}">
        <p14:creationId xmlns:p14="http://schemas.microsoft.com/office/powerpoint/2010/main" val="968806512"/>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Title Placeholder 1"/>
          <p:cNvSpPr txBox="1">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1" compatLnSpc="1">
            <a:prstTxWarp prst="textNoShape">
              <a:avLst/>
            </a:prstTxWarp>
          </a:bodyPr>
          <a:lstStyle/>
          <a:p>
            <a:pPr lvl="0"/>
            <a:r>
              <a:rPr lang="en-US" altLang="en-US"/>
              <a:t>Click to edit Master title style</a:t>
            </a:r>
            <a:endParaRPr lang="en-GB" altLang="en-US"/>
          </a:p>
        </p:txBody>
      </p:sp>
      <p:sp>
        <p:nvSpPr>
          <p:cNvPr id="1027" name="Text Placeholder 2"/>
          <p:cNvSpPr txBox="1">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p:cNvSpPr txBox="1">
            <a:spLocks noGrp="1"/>
          </p:cNvSpPr>
          <p:nvPr>
            <p:ph type="dt" sz="half" idx="2"/>
          </p:nvPr>
        </p:nvSpPr>
        <p:spPr>
          <a:xfrm>
            <a:off x="457200" y="6356350"/>
            <a:ext cx="2133600" cy="365125"/>
          </a:xfrm>
          <a:prstGeom prst="rect">
            <a:avLst/>
          </a:prstGeom>
          <a:noFill/>
          <a:ln>
            <a:noFill/>
          </a:ln>
        </p:spPr>
        <p:txBody>
          <a:bodyPr vert="horz" wrap="square" lIns="91440" tIns="45720" rIns="91440" bIns="45720" anchor="ctr" anchorCtr="0" compatLnSpc="1"/>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ea typeface="+mn-ea"/>
                <a:cs typeface="+mn-cs"/>
              </a:defRPr>
            </a:lvl1pPr>
          </a:lstStyle>
          <a:p>
            <a:pPr>
              <a:defRPr/>
            </a:pPr>
            <a:fld id="{76A3D9C1-B4D5-6D4D-8BCF-3AC70D048957}" type="datetime1">
              <a:rPr lang="en-US"/>
              <a:pPr>
                <a:defRPr/>
              </a:pPr>
              <a:t>5/19/2016</a:t>
            </a:fld>
            <a:endParaRPr/>
          </a:p>
        </p:txBody>
      </p:sp>
      <p:sp>
        <p:nvSpPr>
          <p:cNvPr id="5" name="Footer Placeholder 4"/>
          <p:cNvSpPr txBox="1">
            <a:spLocks noGrp="1"/>
          </p:cNvSpPr>
          <p:nvPr>
            <p:ph type="ftr" sz="quarter" idx="3"/>
          </p:nvPr>
        </p:nvSpPr>
        <p:spPr>
          <a:xfrm>
            <a:off x="3124200" y="6356350"/>
            <a:ext cx="2895600" cy="365125"/>
          </a:xfrm>
          <a:prstGeom prst="rect">
            <a:avLst/>
          </a:prstGeom>
          <a:noFill/>
          <a:ln>
            <a:noFill/>
          </a:ln>
        </p:spPr>
        <p:txBody>
          <a:bodyPr vert="horz" wrap="square" lIns="91440" tIns="45720" rIns="91440" bIns="45720" anchor="ctr" anchorCtr="1" compatLnSpc="1"/>
          <a:lstStyle>
            <a:lvl1pPr marL="0" marR="0" lvl="0" indent="0" algn="ctr"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ea typeface="+mn-ea"/>
                <a:cs typeface="+mn-cs"/>
              </a:defRPr>
            </a:lvl1pPr>
          </a:lstStyle>
          <a:p>
            <a:pPr>
              <a:defRPr/>
            </a:pPr>
            <a:endParaRPr/>
          </a:p>
        </p:txBody>
      </p:sp>
      <p:sp>
        <p:nvSpPr>
          <p:cNvPr id="6" name="Slide Number Placeholder 5"/>
          <p:cNvSpPr txBox="1">
            <a:spLocks noGrp="1"/>
          </p:cNvSpPr>
          <p:nvPr>
            <p:ph type="sldNum" sz="quarter" idx="4"/>
          </p:nvPr>
        </p:nvSpPr>
        <p:spPr>
          <a:xfrm>
            <a:off x="6553200" y="6356350"/>
            <a:ext cx="2133600" cy="365125"/>
          </a:xfrm>
          <a:prstGeom prst="rect">
            <a:avLst/>
          </a:prstGeom>
          <a:noFill/>
          <a:ln>
            <a:noFill/>
          </a:ln>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C083B8CD-5761-D94E-81EC-56857E665351}"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txStyles>
    <p:titleStyle>
      <a:lvl1pPr algn="ctr" rtl="0" eaLnBrk="0" fontAlgn="base" hangingPunct="0">
        <a:spcBef>
          <a:spcPct val="0"/>
        </a:spcBef>
        <a:spcAft>
          <a:spcPct val="0"/>
        </a:spcAft>
        <a:defRPr lang="en-US" sz="4400" kern="1200">
          <a:solidFill>
            <a:srgbClr val="000000"/>
          </a:solidFill>
          <a:latin typeface="Calibri"/>
        </a:defRPr>
      </a:lvl1pPr>
      <a:lvl2pPr algn="ctr" rtl="0" eaLnBrk="0" fontAlgn="base" hangingPunct="0">
        <a:spcBef>
          <a:spcPct val="0"/>
        </a:spcBef>
        <a:spcAft>
          <a:spcPct val="0"/>
        </a:spcAft>
        <a:defRPr sz="4400">
          <a:solidFill>
            <a:srgbClr val="000000"/>
          </a:solidFill>
          <a:latin typeface="Calibri" pitchFamily="34" charset="0"/>
        </a:defRPr>
      </a:lvl2pPr>
      <a:lvl3pPr algn="ctr" rtl="0" eaLnBrk="0" fontAlgn="base" hangingPunct="0">
        <a:spcBef>
          <a:spcPct val="0"/>
        </a:spcBef>
        <a:spcAft>
          <a:spcPct val="0"/>
        </a:spcAft>
        <a:defRPr sz="4400">
          <a:solidFill>
            <a:srgbClr val="000000"/>
          </a:solidFill>
          <a:latin typeface="Calibri" pitchFamily="34" charset="0"/>
        </a:defRPr>
      </a:lvl3pPr>
      <a:lvl4pPr algn="ctr" rtl="0" eaLnBrk="0" fontAlgn="base" hangingPunct="0">
        <a:spcBef>
          <a:spcPct val="0"/>
        </a:spcBef>
        <a:spcAft>
          <a:spcPct val="0"/>
        </a:spcAft>
        <a:defRPr sz="4400">
          <a:solidFill>
            <a:srgbClr val="000000"/>
          </a:solidFill>
          <a:latin typeface="Calibri" pitchFamily="34" charset="0"/>
        </a:defRPr>
      </a:lvl4pPr>
      <a:lvl5pPr algn="ctr" rtl="0" eaLnBrk="0" fontAlgn="base" hangingPunct="0">
        <a:spcBef>
          <a:spcPct val="0"/>
        </a:spcBef>
        <a:spcAft>
          <a:spcPct val="0"/>
        </a:spcAft>
        <a:defRPr sz="4400">
          <a:solidFill>
            <a:srgbClr val="000000"/>
          </a:solidFill>
          <a:latin typeface="Calibri" pitchFamily="34" charset="0"/>
        </a:defRPr>
      </a:lvl5pPr>
      <a:lvl6pPr marL="457200" algn="ctr" rtl="0" eaLnBrk="0" fontAlgn="base">
        <a:spcBef>
          <a:spcPct val="0"/>
        </a:spcBef>
        <a:spcAft>
          <a:spcPct val="0"/>
        </a:spcAft>
        <a:defRPr sz="4400">
          <a:solidFill>
            <a:srgbClr val="000000"/>
          </a:solidFill>
          <a:latin typeface="Calibri" pitchFamily="34" charset="0"/>
        </a:defRPr>
      </a:lvl6pPr>
      <a:lvl7pPr marL="914400" algn="ctr" rtl="0" eaLnBrk="0" fontAlgn="base">
        <a:spcBef>
          <a:spcPct val="0"/>
        </a:spcBef>
        <a:spcAft>
          <a:spcPct val="0"/>
        </a:spcAft>
        <a:defRPr sz="4400">
          <a:solidFill>
            <a:srgbClr val="000000"/>
          </a:solidFill>
          <a:latin typeface="Calibri" pitchFamily="34" charset="0"/>
        </a:defRPr>
      </a:lvl7pPr>
      <a:lvl8pPr marL="1371600" algn="ctr" rtl="0" eaLnBrk="0" fontAlgn="base">
        <a:spcBef>
          <a:spcPct val="0"/>
        </a:spcBef>
        <a:spcAft>
          <a:spcPct val="0"/>
        </a:spcAft>
        <a:defRPr sz="4400">
          <a:solidFill>
            <a:srgbClr val="000000"/>
          </a:solidFill>
          <a:latin typeface="Calibri" pitchFamily="34" charset="0"/>
        </a:defRPr>
      </a:lvl8pPr>
      <a:lvl9pPr marL="1828800" algn="ctr" rtl="0" eaLnBrk="0" fontAlgn="base">
        <a:spcBef>
          <a:spcPct val="0"/>
        </a:spcBef>
        <a:spcAft>
          <a:spcPct val="0"/>
        </a:spcAft>
        <a:defRPr sz="4400">
          <a:solidFill>
            <a:srgbClr val="000000"/>
          </a:solidFill>
          <a:latin typeface="Calibri" pitchFamily="34" charset="0"/>
        </a:defRPr>
      </a:lvl9pPr>
    </p:titleStyle>
    <p:bodyStyle>
      <a:lvl1pPr marL="342900" indent="-342900" algn="l" rtl="0" eaLnBrk="0" fontAlgn="base" hangingPunct="0">
        <a:spcBef>
          <a:spcPts val="800"/>
        </a:spcBef>
        <a:spcAft>
          <a:spcPct val="0"/>
        </a:spcAft>
        <a:buSzPct val="100000"/>
        <a:buFont typeface="Arial" charset="0"/>
        <a:buChar char="•"/>
        <a:defRPr lang="en-US" sz="3200" kern="1200">
          <a:solidFill>
            <a:srgbClr val="000000"/>
          </a:solidFill>
          <a:latin typeface="Calibri"/>
        </a:defRPr>
      </a:lvl1pPr>
      <a:lvl2pPr marL="742950" lvl="1" indent="-285750" algn="l" rtl="0" eaLnBrk="0" fontAlgn="base" hangingPunct="0">
        <a:spcBef>
          <a:spcPts val="700"/>
        </a:spcBef>
        <a:spcAft>
          <a:spcPct val="0"/>
        </a:spcAft>
        <a:buSzPct val="100000"/>
        <a:buFont typeface="Arial" charset="0"/>
        <a:buChar char="–"/>
        <a:defRPr lang="en-US" sz="2800" kern="1200">
          <a:solidFill>
            <a:srgbClr val="000000"/>
          </a:solidFill>
          <a:latin typeface="Calibri"/>
        </a:defRPr>
      </a:lvl2pPr>
      <a:lvl3pPr marL="1143000" lvl="2" indent="-228600" algn="l" rtl="0" eaLnBrk="0" fontAlgn="base" hangingPunct="0">
        <a:spcBef>
          <a:spcPts val="600"/>
        </a:spcBef>
        <a:spcAft>
          <a:spcPct val="0"/>
        </a:spcAft>
        <a:buSzPct val="100000"/>
        <a:buFont typeface="Arial" charset="0"/>
        <a:buChar char="•"/>
        <a:defRPr lang="en-US" sz="2400" kern="1200">
          <a:solidFill>
            <a:srgbClr val="000000"/>
          </a:solidFill>
          <a:latin typeface="Calibri"/>
        </a:defRPr>
      </a:lvl3pPr>
      <a:lvl4pPr marL="1600200" lvl="3"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4pPr>
      <a:lvl5pPr marL="2057400" lvl="4"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5pPr>
      <a:lvl6pPr marL="25146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6pPr>
      <a:lvl7pPr marL="29718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7pPr>
      <a:lvl8pPr marL="34290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8pPr>
      <a:lvl9pPr marL="38862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9pPr>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1.jpe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openxmlformats.org/officeDocument/2006/relationships/image" Target="../media/image3.jpe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050" name="Title 1"/>
          <p:cNvSpPr txBox="1">
            <a:spLocks noGrp="1"/>
          </p:cNvSpPr>
          <p:nvPr>
            <p:ph type="ctrTitle"/>
          </p:nvPr>
        </p:nvSpPr>
        <p:spPr>
          <a:xfrm>
            <a:off x="684213" y="3500438"/>
            <a:ext cx="7772400" cy="1470025"/>
          </a:xfrm>
        </p:spPr>
        <p:txBody>
          <a:bodyPr/>
          <a:lstStyle/>
          <a:p>
            <a:pPr eaLnBrk="1" hangingPunct="1"/>
            <a:r>
              <a:rPr lang="en-GB" altLang="en-US">
                <a:solidFill>
                  <a:srgbClr val="7030A0"/>
                </a:solidFill>
                <a:latin typeface="Calibri" charset="0"/>
              </a:rPr>
              <a:t>Stages of Labour</a:t>
            </a:r>
          </a:p>
        </p:txBody>
      </p:sp>
      <p:sp>
        <p:nvSpPr>
          <p:cNvPr id="2051" name="Subtitle 2"/>
          <p:cNvSpPr txBox="1">
            <a:spLocks noGrp="1"/>
          </p:cNvSpPr>
          <p:nvPr>
            <p:ph type="subTitle" idx="1"/>
          </p:nvPr>
        </p:nvSpPr>
        <p:spPr>
          <a:xfrm>
            <a:off x="1331913" y="4941888"/>
            <a:ext cx="6400800" cy="982662"/>
          </a:xfrm>
        </p:spPr>
        <p:txBody>
          <a:bodyPr/>
          <a:lstStyle/>
          <a:p>
            <a:pPr eaLnBrk="1" hangingPunct="1"/>
            <a:r>
              <a:rPr lang="en-GB" altLang="en-US">
                <a:latin typeface="Calibri" charset="0"/>
              </a:rPr>
              <a:t>Understanding the stages of labour</a:t>
            </a:r>
          </a:p>
        </p:txBody>
      </p:sp>
      <p:pic>
        <p:nvPicPr>
          <p:cNvPr id="2052"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0825" y="260350"/>
            <a:ext cx="8655050" cy="287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pic>
        <p:nvPicPr>
          <p:cNvPr id="11266"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58888" y="2060575"/>
            <a:ext cx="6613525" cy="3843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7"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995738" y="188913"/>
            <a:ext cx="4838700" cy="160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12290" name="Title 1"/>
          <p:cNvSpPr txBox="1">
            <a:spLocks noGrp="1"/>
          </p:cNvSpPr>
          <p:nvPr>
            <p:ph type="title"/>
          </p:nvPr>
        </p:nvSpPr>
        <p:spPr/>
        <p:txBody>
          <a:bodyPr anchorCtr="0"/>
          <a:lstStyle/>
          <a:p>
            <a:pPr algn="l" eaLnBrk="1" hangingPunct="1"/>
            <a:r>
              <a:rPr lang="en-GB" altLang="en-US">
                <a:latin typeface="Calibri" charset="0"/>
              </a:rPr>
              <a:t>Pushing Stage..</a:t>
            </a:r>
          </a:p>
        </p:txBody>
      </p:sp>
      <p:sp>
        <p:nvSpPr>
          <p:cNvPr id="12291" name="Content Placeholder 2"/>
          <p:cNvSpPr txBox="1">
            <a:spLocks noGrp="1"/>
          </p:cNvSpPr>
          <p:nvPr>
            <p:ph idx="1"/>
          </p:nvPr>
        </p:nvSpPr>
        <p:spPr>
          <a:xfrm>
            <a:off x="468313" y="1916113"/>
            <a:ext cx="8229600" cy="4525962"/>
          </a:xfrm>
        </p:spPr>
        <p:txBody>
          <a:bodyPr/>
          <a:lstStyle/>
          <a:p>
            <a:pPr eaLnBrk="1" hangingPunct="1"/>
            <a:r>
              <a:rPr lang="en-GB" altLang="en-US">
                <a:latin typeface="Calibri" charset="0"/>
              </a:rPr>
              <a:t>Pushing is usually much more manageable than transition.  The pushing contractions are of a different variety than those previously experienced.  The body will push independently of intentional effort.  This is the purpose of the uterine contraction, to first fully dilate and efface the cervix, and then to expel the baby from the uterus. True "pushing" is rarely required.  </a:t>
            </a:r>
          </a:p>
        </p:txBody>
      </p:sp>
      <p:pic>
        <p:nvPicPr>
          <p:cNvPr id="12292"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995738" y="1588"/>
            <a:ext cx="4838700" cy="160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Slide12">
    <p:spTree>
      <p:nvGrpSpPr>
        <p:cNvPr id="1" name=""/>
        <p:cNvGrpSpPr/>
        <p:nvPr/>
      </p:nvGrpSpPr>
      <p:grpSpPr>
        <a:xfrm>
          <a:off x="0" y="0"/>
          <a:ext cx="0" cy="0"/>
          <a:chOff x="0" y="0"/>
          <a:chExt cx="0" cy="0"/>
        </a:xfrm>
      </p:grpSpPr>
      <p:sp>
        <p:nvSpPr>
          <p:cNvPr id="13314" name="Title 1"/>
          <p:cNvSpPr txBox="1">
            <a:spLocks noGrp="1"/>
          </p:cNvSpPr>
          <p:nvPr>
            <p:ph type="title"/>
          </p:nvPr>
        </p:nvSpPr>
        <p:spPr/>
        <p:txBody>
          <a:bodyPr anchorCtr="0"/>
          <a:lstStyle/>
          <a:p>
            <a:pPr algn="l" eaLnBrk="1" hangingPunct="1"/>
            <a:r>
              <a:rPr lang="en-GB" altLang="en-US">
                <a:latin typeface="Calibri" charset="0"/>
              </a:rPr>
              <a:t>Negatives </a:t>
            </a:r>
          </a:p>
        </p:txBody>
      </p:sp>
      <p:sp>
        <p:nvSpPr>
          <p:cNvPr id="13315" name="Rectangle 2"/>
          <p:cNvSpPr>
            <a:spLocks noChangeArrowheads="1"/>
          </p:cNvSpPr>
          <p:nvPr/>
        </p:nvSpPr>
        <p:spPr bwMode="auto">
          <a:xfrm>
            <a:off x="1119188" y="2060575"/>
            <a:ext cx="7345362" cy="406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charset="0"/>
                <a:ea typeface="Arial" charset="0"/>
                <a:cs typeface="Arial" charset="0"/>
              </a:defRPr>
            </a:lvl1pPr>
            <a:lvl2pPr marL="742950" indent="-285750" eaLnBrk="0" hangingPunct="0">
              <a:defRPr>
                <a:solidFill>
                  <a:schemeClr val="tx1"/>
                </a:solidFill>
                <a:latin typeface="Calibri" charset="0"/>
                <a:ea typeface="Arial" charset="0"/>
                <a:cs typeface="Arial" charset="0"/>
              </a:defRPr>
            </a:lvl2pPr>
            <a:lvl3pPr marL="1143000" indent="-228600" eaLnBrk="0" hangingPunct="0">
              <a:defRPr>
                <a:solidFill>
                  <a:schemeClr val="tx1"/>
                </a:solidFill>
                <a:latin typeface="Calibri" charset="0"/>
                <a:ea typeface="Arial" charset="0"/>
                <a:cs typeface="Arial" charset="0"/>
              </a:defRPr>
            </a:lvl3pPr>
            <a:lvl4pPr marL="1600200" indent="-228600" eaLnBrk="0" hangingPunct="0">
              <a:defRPr>
                <a:solidFill>
                  <a:schemeClr val="tx1"/>
                </a:solidFill>
                <a:latin typeface="Calibri" charset="0"/>
                <a:ea typeface="Arial" charset="0"/>
                <a:cs typeface="Arial" charset="0"/>
              </a:defRPr>
            </a:lvl4pPr>
            <a:lvl5pPr marL="2057400" indent="-228600" eaLnBrk="0" hangingPunct="0">
              <a:defRPr>
                <a:solidFill>
                  <a:schemeClr val="tx1"/>
                </a:solidFill>
                <a:latin typeface="Calibri" charset="0"/>
                <a:ea typeface="Arial" charset="0"/>
                <a:cs typeface="Arial" charset="0"/>
              </a:defRPr>
            </a:lvl5pPr>
            <a:lvl6pPr marL="2514600" indent="-228600" eaLnBrk="0" fontAlgn="base" hangingPunct="0">
              <a:spcBef>
                <a:spcPct val="0"/>
              </a:spcBef>
              <a:spcAft>
                <a:spcPct val="0"/>
              </a:spcAft>
              <a:defRPr>
                <a:solidFill>
                  <a:schemeClr val="tx1"/>
                </a:solidFill>
                <a:latin typeface="Calibri" charset="0"/>
                <a:ea typeface="Arial" charset="0"/>
                <a:cs typeface="Arial" charset="0"/>
              </a:defRPr>
            </a:lvl6pPr>
            <a:lvl7pPr marL="2971800" indent="-228600" eaLnBrk="0" fontAlgn="base" hangingPunct="0">
              <a:spcBef>
                <a:spcPct val="0"/>
              </a:spcBef>
              <a:spcAft>
                <a:spcPct val="0"/>
              </a:spcAft>
              <a:defRPr>
                <a:solidFill>
                  <a:schemeClr val="tx1"/>
                </a:solidFill>
                <a:latin typeface="Calibri" charset="0"/>
                <a:ea typeface="Arial" charset="0"/>
                <a:cs typeface="Arial" charset="0"/>
              </a:defRPr>
            </a:lvl7pPr>
            <a:lvl8pPr marL="3429000" indent="-228600" eaLnBrk="0" fontAlgn="base" hangingPunct="0">
              <a:spcBef>
                <a:spcPct val="0"/>
              </a:spcBef>
              <a:spcAft>
                <a:spcPct val="0"/>
              </a:spcAft>
              <a:defRPr>
                <a:solidFill>
                  <a:schemeClr val="tx1"/>
                </a:solidFill>
                <a:latin typeface="Calibri" charset="0"/>
                <a:ea typeface="Arial" charset="0"/>
                <a:cs typeface="Arial" charset="0"/>
              </a:defRPr>
            </a:lvl8pPr>
            <a:lvl9pPr marL="3886200" indent="-228600" eaLnBrk="0" fontAlgn="base" hangingPunct="0">
              <a:spcBef>
                <a:spcPct val="0"/>
              </a:spcBef>
              <a:spcAft>
                <a:spcPct val="0"/>
              </a:spcAft>
              <a:defRPr>
                <a:solidFill>
                  <a:schemeClr val="tx1"/>
                </a:solidFill>
                <a:latin typeface="Calibri" charset="0"/>
                <a:ea typeface="Arial" charset="0"/>
                <a:cs typeface="Arial" charset="0"/>
              </a:defRPr>
            </a:lvl9pPr>
          </a:lstStyle>
          <a:p>
            <a:pPr eaLnBrk="1" hangingPunct="1"/>
            <a:r>
              <a:rPr lang="en-GB" altLang="en-US" sz="2400">
                <a:solidFill>
                  <a:srgbClr val="000000"/>
                </a:solidFill>
              </a:rPr>
              <a:t>Pushing too soon wastes energy and can lead to complications such as fetal distress, malpositioning, pulled ligaments, perineal tearing and forceps or vacuum extraction.  If a lull in contractions is experienced, simply letting the baby drift down on its own is advisable.  This preserves energy for you and the baby.  It also makes for a slow, controlled delivery with less chance of tearing and can eliminate the sometimes-reported "ring of fire" when perineal tissues stretch rapidly to accommodate the baby's head as it crowns.</a:t>
            </a:r>
          </a:p>
          <a:p>
            <a:pPr eaLnBrk="1" hangingPunct="1"/>
            <a:endParaRPr lang="en-GB" altLang="en-US">
              <a:solidFill>
                <a:srgbClr val="000000"/>
              </a:solidFill>
            </a:endParaRPr>
          </a:p>
        </p:txBody>
      </p:sp>
      <p:pic>
        <p:nvPicPr>
          <p:cNvPr id="13316"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851275" y="260350"/>
            <a:ext cx="4838700" cy="160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name="Slide13">
    <p:spTree>
      <p:nvGrpSpPr>
        <p:cNvPr id="1" name=""/>
        <p:cNvGrpSpPr/>
        <p:nvPr/>
      </p:nvGrpSpPr>
      <p:grpSpPr>
        <a:xfrm>
          <a:off x="0" y="0"/>
          <a:ext cx="0" cy="0"/>
          <a:chOff x="0" y="0"/>
          <a:chExt cx="0" cy="0"/>
        </a:xfrm>
      </p:grpSpPr>
      <p:sp>
        <p:nvSpPr>
          <p:cNvPr id="14338" name="Title 1"/>
          <p:cNvSpPr txBox="1">
            <a:spLocks noGrp="1"/>
          </p:cNvSpPr>
          <p:nvPr>
            <p:ph type="title"/>
          </p:nvPr>
        </p:nvSpPr>
        <p:spPr/>
        <p:txBody>
          <a:bodyPr/>
          <a:lstStyle/>
          <a:p>
            <a:pPr eaLnBrk="1" hangingPunct="1"/>
            <a:r>
              <a:rPr lang="en-GB" altLang="en-US">
                <a:latin typeface="Calibri" charset="0"/>
              </a:rPr>
              <a:t>                              Stage 3</a:t>
            </a:r>
          </a:p>
        </p:txBody>
      </p:sp>
      <p:sp>
        <p:nvSpPr>
          <p:cNvPr id="14339" name="Content Placeholder 2"/>
          <p:cNvSpPr txBox="1">
            <a:spLocks noGrp="1"/>
          </p:cNvSpPr>
          <p:nvPr>
            <p:ph idx="1"/>
          </p:nvPr>
        </p:nvSpPr>
        <p:spPr>
          <a:xfrm>
            <a:off x="457200" y="1600200"/>
            <a:ext cx="4038600" cy="4525963"/>
          </a:xfrm>
        </p:spPr>
        <p:txBody>
          <a:bodyPr/>
          <a:lstStyle/>
          <a:p>
            <a:pPr marL="0" indent="0" eaLnBrk="1" hangingPunct="1">
              <a:lnSpc>
                <a:spcPct val="90000"/>
              </a:lnSpc>
              <a:spcBef>
                <a:spcPts val="600"/>
              </a:spcBef>
              <a:buFont typeface="Arial" charset="0"/>
              <a:buNone/>
            </a:pPr>
            <a:endParaRPr lang="en-GB" altLang="en-US" sz="2400">
              <a:latin typeface="Calibri" charset="0"/>
            </a:endParaRPr>
          </a:p>
          <a:p>
            <a:pPr marL="0" indent="0" eaLnBrk="1" hangingPunct="1">
              <a:lnSpc>
                <a:spcPct val="90000"/>
              </a:lnSpc>
              <a:spcBef>
                <a:spcPts val="600"/>
              </a:spcBef>
              <a:buFont typeface="Arial" charset="0"/>
              <a:buNone/>
            </a:pPr>
            <a:endParaRPr lang="en-GB" altLang="en-US" sz="2400">
              <a:latin typeface="Calibri" charset="0"/>
            </a:endParaRPr>
          </a:p>
          <a:p>
            <a:pPr marL="0" indent="0" eaLnBrk="1" hangingPunct="1">
              <a:lnSpc>
                <a:spcPct val="90000"/>
              </a:lnSpc>
              <a:spcBef>
                <a:spcPts val="600"/>
              </a:spcBef>
              <a:buFont typeface="Arial" charset="0"/>
              <a:buNone/>
            </a:pPr>
            <a:r>
              <a:rPr lang="en-GB" altLang="en-US" sz="2400">
                <a:latin typeface="Calibri" charset="0"/>
              </a:rPr>
              <a:t>THE PLACENTA DELIVERY</a:t>
            </a:r>
          </a:p>
        </p:txBody>
      </p:sp>
      <p:sp>
        <p:nvSpPr>
          <p:cNvPr id="14340" name="Content Placeholder 3"/>
          <p:cNvSpPr txBox="1">
            <a:spLocks noGrp="1"/>
          </p:cNvSpPr>
          <p:nvPr>
            <p:ph idx="2"/>
          </p:nvPr>
        </p:nvSpPr>
        <p:spPr>
          <a:xfrm>
            <a:off x="4716463" y="1989138"/>
            <a:ext cx="4038600" cy="4525962"/>
          </a:xfrm>
        </p:spPr>
        <p:txBody>
          <a:bodyPr/>
          <a:lstStyle/>
          <a:p>
            <a:pPr eaLnBrk="1" hangingPunct="1">
              <a:lnSpc>
                <a:spcPct val="90000"/>
              </a:lnSpc>
              <a:spcBef>
                <a:spcPts val="600"/>
              </a:spcBef>
            </a:pPr>
            <a:r>
              <a:rPr lang="en-GB" altLang="en-US" sz="2400">
                <a:latin typeface="Calibri" charset="0"/>
              </a:rPr>
              <a:t>When the baby reaches your arms, the final of the stages of labour, the placenta delivery, often receives little attention. It begins with the birth of the baby and ends with the arrival of the placenta.  On average, it takes roughly 20 minutes for the placenta to detach from the uterine wall, although it can safely be longer.</a:t>
            </a:r>
          </a:p>
          <a:p>
            <a:pPr eaLnBrk="1" hangingPunct="1">
              <a:lnSpc>
                <a:spcPct val="90000"/>
              </a:lnSpc>
              <a:spcBef>
                <a:spcPts val="600"/>
              </a:spcBef>
            </a:pPr>
            <a:endParaRPr lang="en-GB" altLang="en-US" sz="2400">
              <a:latin typeface="Calibri" charset="0"/>
            </a:endParaRPr>
          </a:p>
          <a:p>
            <a:pPr eaLnBrk="1" hangingPunct="1">
              <a:lnSpc>
                <a:spcPct val="90000"/>
              </a:lnSpc>
              <a:spcBef>
                <a:spcPts val="600"/>
              </a:spcBef>
            </a:pPr>
            <a:endParaRPr lang="en-GB" altLang="en-US" sz="2400">
              <a:latin typeface="Calibri" charset="0"/>
            </a:endParaRPr>
          </a:p>
        </p:txBody>
      </p:sp>
      <p:pic>
        <p:nvPicPr>
          <p:cNvPr id="14341"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55650" y="3141663"/>
            <a:ext cx="3311525" cy="253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2"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68313" y="188913"/>
            <a:ext cx="4838700" cy="160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name="Slide14">
    <p:spTree>
      <p:nvGrpSpPr>
        <p:cNvPr id="1" name=""/>
        <p:cNvGrpSpPr/>
        <p:nvPr/>
      </p:nvGrpSpPr>
      <p:grpSpPr>
        <a:xfrm>
          <a:off x="0" y="0"/>
          <a:ext cx="0" cy="0"/>
          <a:chOff x="0" y="0"/>
          <a:chExt cx="0" cy="0"/>
        </a:xfrm>
      </p:grpSpPr>
      <p:pic>
        <p:nvPicPr>
          <p:cNvPr id="15362"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87450" y="2133600"/>
            <a:ext cx="6815138" cy="395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3"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924300" y="260350"/>
            <a:ext cx="4838700" cy="160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name="Slide15">
    <p:spTree>
      <p:nvGrpSpPr>
        <p:cNvPr id="1" name=""/>
        <p:cNvGrpSpPr/>
        <p:nvPr/>
      </p:nvGrpSpPr>
      <p:grpSpPr>
        <a:xfrm>
          <a:off x="0" y="0"/>
          <a:ext cx="0" cy="0"/>
          <a:chOff x="0" y="0"/>
          <a:chExt cx="0" cy="0"/>
        </a:xfrm>
      </p:grpSpPr>
      <p:sp>
        <p:nvSpPr>
          <p:cNvPr id="16386" name="Title 1"/>
          <p:cNvSpPr txBox="1">
            <a:spLocks noGrp="1"/>
          </p:cNvSpPr>
          <p:nvPr>
            <p:ph type="title"/>
          </p:nvPr>
        </p:nvSpPr>
        <p:spPr/>
        <p:txBody>
          <a:bodyPr/>
          <a:lstStyle/>
          <a:p>
            <a:pPr eaLnBrk="1" hangingPunct="1"/>
            <a:r>
              <a:rPr lang="en-GB" altLang="en-US">
                <a:latin typeface="Calibri" charset="0"/>
              </a:rPr>
              <a:t>                    Summary</a:t>
            </a:r>
          </a:p>
        </p:txBody>
      </p:sp>
      <p:pic>
        <p:nvPicPr>
          <p:cNvPr id="16387"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395288" y="333375"/>
            <a:ext cx="4038600" cy="1343025"/>
          </a:xfrm>
        </p:spPr>
      </p:pic>
      <p:sp>
        <p:nvSpPr>
          <p:cNvPr id="16388" name="Content Placeholder 3"/>
          <p:cNvSpPr txBox="1">
            <a:spLocks noGrp="1"/>
          </p:cNvSpPr>
          <p:nvPr>
            <p:ph idx="2"/>
          </p:nvPr>
        </p:nvSpPr>
        <p:spPr>
          <a:xfrm>
            <a:off x="1187450" y="1773238"/>
            <a:ext cx="7499350" cy="4535487"/>
          </a:xfrm>
        </p:spPr>
        <p:txBody>
          <a:bodyPr/>
          <a:lstStyle/>
          <a:p>
            <a:pPr eaLnBrk="1" hangingPunct="1"/>
            <a:endParaRPr lang="en-GB" altLang="en-US">
              <a:latin typeface="Calibri" charset="0"/>
            </a:endParaRPr>
          </a:p>
          <a:p>
            <a:pPr eaLnBrk="1" hangingPunct="1"/>
            <a:r>
              <a:rPr lang="en-GB" altLang="en-US">
                <a:latin typeface="Calibri" charset="0"/>
              </a:rPr>
              <a:t>It is not enough to just recognize the stages of labour: mothers must know exactly how to handle each stage as it comes.  By becoming familiar with the unique qualities of each stage, anxiety about giving birth can be eliminated so that when labour begins, you will be fully prepared to face each step along the way to holding your newborn baby.</a:t>
            </a:r>
          </a:p>
          <a:p>
            <a:pPr eaLnBrk="1" hangingPunct="1"/>
            <a:endParaRPr lang="en-GB" altLang="en-US">
              <a:latin typeface="Calibri" charset="0"/>
            </a:endParaRPr>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3074" name="Title 1"/>
          <p:cNvSpPr txBox="1">
            <a:spLocks noGrp="1"/>
          </p:cNvSpPr>
          <p:nvPr>
            <p:ph type="title"/>
          </p:nvPr>
        </p:nvSpPr>
        <p:spPr/>
        <p:txBody>
          <a:bodyPr anchorCtr="0"/>
          <a:lstStyle/>
          <a:p>
            <a:pPr algn="l" eaLnBrk="1" hangingPunct="1"/>
            <a:r>
              <a:rPr lang="en-GB" altLang="en-US">
                <a:solidFill>
                  <a:srgbClr val="7030A0"/>
                </a:solidFill>
                <a:latin typeface="Calibri" charset="0"/>
              </a:rPr>
              <a:t>Stage 1</a:t>
            </a:r>
          </a:p>
        </p:txBody>
      </p:sp>
      <p:pic>
        <p:nvPicPr>
          <p:cNvPr id="307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a:xfrm>
            <a:off x="4643438" y="115888"/>
            <a:ext cx="4038600" cy="1344612"/>
          </a:xfrm>
        </p:spPr>
      </p:pic>
      <p:sp>
        <p:nvSpPr>
          <p:cNvPr id="3076" name="Content Placeholder 3"/>
          <p:cNvSpPr txBox="1">
            <a:spLocks noGrp="1"/>
          </p:cNvSpPr>
          <p:nvPr>
            <p:ph idx="2"/>
          </p:nvPr>
        </p:nvSpPr>
        <p:spPr>
          <a:xfrm>
            <a:off x="468313" y="1590675"/>
            <a:ext cx="4038600" cy="4525963"/>
          </a:xfrm>
        </p:spPr>
        <p:txBody>
          <a:bodyPr/>
          <a:lstStyle/>
          <a:p>
            <a:pPr eaLnBrk="1" hangingPunct="1">
              <a:lnSpc>
                <a:spcPct val="90000"/>
              </a:lnSpc>
              <a:spcBef>
                <a:spcPts val="600"/>
              </a:spcBef>
            </a:pPr>
            <a:r>
              <a:rPr lang="en-GB" altLang="en-US" sz="2600">
                <a:latin typeface="Calibri" charset="0"/>
              </a:rPr>
              <a:t>It is common practice to define the phases of Stage I by the degree of cervix dilation and length of each labour contraction.  However, these are truly poor indicators of how a labour will progress.  This is because dilation doesn't usually occur in a completely linear fashion. </a:t>
            </a:r>
          </a:p>
        </p:txBody>
      </p:sp>
      <p:pic>
        <p:nvPicPr>
          <p:cNvPr id="3077" name="Picture 2"/>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68313" y="1592263"/>
            <a:ext cx="4035425"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219700" y="1870075"/>
            <a:ext cx="3097213" cy="396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4098" name="Rectangle 2"/>
          <p:cNvSpPr>
            <a:spLocks noChangeArrowheads="1"/>
          </p:cNvSpPr>
          <p:nvPr/>
        </p:nvSpPr>
        <p:spPr bwMode="auto">
          <a:xfrm>
            <a:off x="900113" y="3357563"/>
            <a:ext cx="7056437"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charset="0"/>
                <a:ea typeface="Arial" charset="0"/>
                <a:cs typeface="Arial" charset="0"/>
              </a:defRPr>
            </a:lvl1pPr>
            <a:lvl2pPr marL="742950" indent="-285750" eaLnBrk="0" hangingPunct="0">
              <a:defRPr>
                <a:solidFill>
                  <a:schemeClr val="tx1"/>
                </a:solidFill>
                <a:latin typeface="Calibri" charset="0"/>
                <a:ea typeface="Arial" charset="0"/>
                <a:cs typeface="Arial" charset="0"/>
              </a:defRPr>
            </a:lvl2pPr>
            <a:lvl3pPr marL="1143000" indent="-228600" eaLnBrk="0" hangingPunct="0">
              <a:defRPr>
                <a:solidFill>
                  <a:schemeClr val="tx1"/>
                </a:solidFill>
                <a:latin typeface="Calibri" charset="0"/>
                <a:ea typeface="Arial" charset="0"/>
                <a:cs typeface="Arial" charset="0"/>
              </a:defRPr>
            </a:lvl3pPr>
            <a:lvl4pPr marL="1600200" indent="-228600" eaLnBrk="0" hangingPunct="0">
              <a:defRPr>
                <a:solidFill>
                  <a:schemeClr val="tx1"/>
                </a:solidFill>
                <a:latin typeface="Calibri" charset="0"/>
                <a:ea typeface="Arial" charset="0"/>
                <a:cs typeface="Arial" charset="0"/>
              </a:defRPr>
            </a:lvl4pPr>
            <a:lvl5pPr marL="2057400" indent="-228600" eaLnBrk="0" hangingPunct="0">
              <a:defRPr>
                <a:solidFill>
                  <a:schemeClr val="tx1"/>
                </a:solidFill>
                <a:latin typeface="Calibri" charset="0"/>
                <a:ea typeface="Arial" charset="0"/>
                <a:cs typeface="Arial" charset="0"/>
              </a:defRPr>
            </a:lvl5pPr>
            <a:lvl6pPr marL="2514600" indent="-228600" eaLnBrk="0" fontAlgn="base" hangingPunct="0">
              <a:spcBef>
                <a:spcPct val="0"/>
              </a:spcBef>
              <a:spcAft>
                <a:spcPct val="0"/>
              </a:spcAft>
              <a:defRPr>
                <a:solidFill>
                  <a:schemeClr val="tx1"/>
                </a:solidFill>
                <a:latin typeface="Calibri" charset="0"/>
                <a:ea typeface="Arial" charset="0"/>
                <a:cs typeface="Arial" charset="0"/>
              </a:defRPr>
            </a:lvl6pPr>
            <a:lvl7pPr marL="2971800" indent="-228600" eaLnBrk="0" fontAlgn="base" hangingPunct="0">
              <a:spcBef>
                <a:spcPct val="0"/>
              </a:spcBef>
              <a:spcAft>
                <a:spcPct val="0"/>
              </a:spcAft>
              <a:defRPr>
                <a:solidFill>
                  <a:schemeClr val="tx1"/>
                </a:solidFill>
                <a:latin typeface="Calibri" charset="0"/>
                <a:ea typeface="Arial" charset="0"/>
                <a:cs typeface="Arial" charset="0"/>
              </a:defRPr>
            </a:lvl7pPr>
            <a:lvl8pPr marL="3429000" indent="-228600" eaLnBrk="0" fontAlgn="base" hangingPunct="0">
              <a:spcBef>
                <a:spcPct val="0"/>
              </a:spcBef>
              <a:spcAft>
                <a:spcPct val="0"/>
              </a:spcAft>
              <a:defRPr>
                <a:solidFill>
                  <a:schemeClr val="tx1"/>
                </a:solidFill>
                <a:latin typeface="Calibri" charset="0"/>
                <a:ea typeface="Arial" charset="0"/>
                <a:cs typeface="Arial" charset="0"/>
              </a:defRPr>
            </a:lvl8pPr>
            <a:lvl9pPr marL="3886200" indent="-228600" eaLnBrk="0" fontAlgn="base" hangingPunct="0">
              <a:spcBef>
                <a:spcPct val="0"/>
              </a:spcBef>
              <a:spcAft>
                <a:spcPct val="0"/>
              </a:spcAft>
              <a:defRPr>
                <a:solidFill>
                  <a:schemeClr val="tx1"/>
                </a:solidFill>
                <a:latin typeface="Calibri" charset="0"/>
                <a:ea typeface="Arial" charset="0"/>
                <a:cs typeface="Arial" charset="0"/>
              </a:defRPr>
            </a:lvl9pPr>
          </a:lstStyle>
          <a:p>
            <a:pPr eaLnBrk="1" hangingPunct="1"/>
            <a:r>
              <a:rPr lang="en-GB" altLang="en-US" sz="2400">
                <a:solidFill>
                  <a:srgbClr val="000000"/>
                </a:solidFill>
              </a:rPr>
              <a:t>In the case of a home birth, most mothers do not submit to cervical checks since they provide little useful information and are poor predictors of labour progression.  In these cases, the care provider more accurately relies on powers of observation to judge progress through the stages of labour.  </a:t>
            </a:r>
            <a:endParaRPr lang="en-GB" altLang="en-US">
              <a:solidFill>
                <a:srgbClr val="000000"/>
              </a:solidFill>
            </a:endParaRPr>
          </a:p>
        </p:txBody>
      </p:sp>
      <p:pic>
        <p:nvPicPr>
          <p:cNvPr id="4099"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42988" y="58738"/>
            <a:ext cx="6913562" cy="229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5122" name="Text Placeholder 2"/>
          <p:cNvSpPr txBox="1">
            <a:spLocks noGrp="1"/>
          </p:cNvSpPr>
          <p:nvPr>
            <p:ph type="body" idx="1"/>
          </p:nvPr>
        </p:nvSpPr>
        <p:spPr>
          <a:xfrm>
            <a:off x="468313" y="1773238"/>
            <a:ext cx="4032250" cy="711200"/>
          </a:xfrm>
        </p:spPr>
        <p:txBody>
          <a:bodyPr/>
          <a:lstStyle/>
          <a:p>
            <a:pPr eaLnBrk="1" hangingPunct="1">
              <a:spcBef>
                <a:spcPts val="1100"/>
              </a:spcBef>
            </a:pPr>
            <a:r>
              <a:rPr lang="en-GB" altLang="en-US" sz="4400">
                <a:solidFill>
                  <a:srgbClr val="7030A0"/>
                </a:solidFill>
                <a:latin typeface="Calibri" charset="0"/>
              </a:rPr>
              <a:t>Stage 1</a:t>
            </a:r>
          </a:p>
        </p:txBody>
      </p:sp>
      <p:pic>
        <p:nvPicPr>
          <p:cNvPr id="5123" name="Content Placeholder 6"/>
          <p:cNvPicPr>
            <a:picLocks noGrp="1" noChangeAspect="1"/>
          </p:cNvPicPr>
          <p:nvPr>
            <p:ph idx="2"/>
          </p:nvPr>
        </p:nvPicPr>
        <p:blipFill>
          <a:blip r:embed="rId2">
            <a:extLst>
              <a:ext uri="{28A0092B-C50C-407E-A947-70E740481C1C}">
                <a14:useLocalDpi xmlns:a14="http://schemas.microsoft.com/office/drawing/2010/main" val="0"/>
              </a:ext>
            </a:extLst>
          </a:blip>
          <a:srcRect/>
          <a:stretch>
            <a:fillRect/>
          </a:stretch>
        </p:blipFill>
        <p:spPr>
          <a:xfrm>
            <a:off x="250825" y="188913"/>
            <a:ext cx="4040188" cy="1343025"/>
          </a:xfrm>
        </p:spPr>
      </p:pic>
      <p:sp>
        <p:nvSpPr>
          <p:cNvPr id="5124" name="Text Placeholder 4"/>
          <p:cNvSpPr txBox="1">
            <a:spLocks noGrp="1"/>
          </p:cNvSpPr>
          <p:nvPr>
            <p:ph type="body" idx="3"/>
          </p:nvPr>
        </p:nvSpPr>
        <p:spPr>
          <a:xfrm>
            <a:off x="4787900" y="333375"/>
            <a:ext cx="3887788" cy="639763"/>
          </a:xfrm>
        </p:spPr>
        <p:txBody>
          <a:bodyPr/>
          <a:lstStyle/>
          <a:p>
            <a:pPr eaLnBrk="1" hangingPunct="1">
              <a:spcBef>
                <a:spcPts val="900"/>
              </a:spcBef>
            </a:pPr>
            <a:r>
              <a:rPr lang="en-GB" altLang="en-US" sz="3600">
                <a:solidFill>
                  <a:srgbClr val="7030A0"/>
                </a:solidFill>
                <a:latin typeface="Calibri" charset="0"/>
              </a:rPr>
              <a:t>Early Labour</a:t>
            </a:r>
          </a:p>
        </p:txBody>
      </p:sp>
      <p:sp>
        <p:nvSpPr>
          <p:cNvPr id="5125" name="Content Placeholder 5"/>
          <p:cNvSpPr txBox="1">
            <a:spLocks noGrp="1"/>
          </p:cNvSpPr>
          <p:nvPr>
            <p:ph idx="4"/>
          </p:nvPr>
        </p:nvSpPr>
        <p:spPr>
          <a:xfrm>
            <a:off x="4859338" y="1412875"/>
            <a:ext cx="3756025" cy="4783138"/>
          </a:xfrm>
        </p:spPr>
        <p:txBody>
          <a:bodyPr/>
          <a:lstStyle/>
          <a:p>
            <a:pPr eaLnBrk="1" hangingPunct="1">
              <a:lnSpc>
                <a:spcPct val="90000"/>
              </a:lnSpc>
              <a:spcBef>
                <a:spcPts val="500"/>
              </a:spcBef>
            </a:pPr>
            <a:r>
              <a:rPr lang="en-GB" altLang="en-US" sz="2200">
                <a:latin typeface="Calibri" charset="0"/>
              </a:rPr>
              <a:t>Early labour takes up the majority of the birthing experience.  It is characterized by contractions that are regular but may not be very close together or last very long. The contractions may be 10 minutes apart and last only 30-45 seconds. This is the most comfortable of the stages of labour, easing the body into the process.  In this phase, dilation is to a maximum of 4 cm.</a:t>
            </a:r>
          </a:p>
          <a:p>
            <a:pPr eaLnBrk="1" hangingPunct="1">
              <a:lnSpc>
                <a:spcPct val="90000"/>
              </a:lnSpc>
              <a:spcBef>
                <a:spcPts val="500"/>
              </a:spcBef>
            </a:pPr>
            <a:endParaRPr lang="en-GB" altLang="en-US" sz="2200">
              <a:latin typeface="Calibri" charset="0"/>
            </a:endParaRPr>
          </a:p>
          <a:p>
            <a:pPr eaLnBrk="1" hangingPunct="1">
              <a:lnSpc>
                <a:spcPct val="90000"/>
              </a:lnSpc>
              <a:spcBef>
                <a:spcPts val="500"/>
              </a:spcBef>
            </a:pPr>
            <a:endParaRPr lang="en-GB" altLang="en-US" sz="2200">
              <a:latin typeface="Calibri" charset="0"/>
            </a:endParaRPr>
          </a:p>
        </p:txBody>
      </p:sp>
      <p:pic>
        <p:nvPicPr>
          <p:cNvPr id="5126"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39750" y="2565400"/>
            <a:ext cx="3816350" cy="353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Slide5">
    <p:spTree>
      <p:nvGrpSpPr>
        <p:cNvPr id="1" name=""/>
        <p:cNvGrpSpPr/>
        <p:nvPr/>
      </p:nvGrpSpPr>
      <p:grpSpPr>
        <a:xfrm>
          <a:off x="0" y="0"/>
          <a:ext cx="0" cy="0"/>
          <a:chOff x="0" y="0"/>
          <a:chExt cx="0" cy="0"/>
        </a:xfrm>
      </p:grpSpPr>
      <p:sp>
        <p:nvSpPr>
          <p:cNvPr id="6146" name="Title 1"/>
          <p:cNvSpPr txBox="1">
            <a:spLocks noGrp="1"/>
          </p:cNvSpPr>
          <p:nvPr>
            <p:ph type="title"/>
          </p:nvPr>
        </p:nvSpPr>
        <p:spPr/>
        <p:txBody>
          <a:bodyPr anchorCtr="0"/>
          <a:lstStyle/>
          <a:p>
            <a:pPr algn="l" eaLnBrk="1" hangingPunct="1"/>
            <a:r>
              <a:rPr lang="en-GB" altLang="en-US">
                <a:solidFill>
                  <a:srgbClr val="7030A0"/>
                </a:solidFill>
                <a:latin typeface="Calibri" charset="0"/>
              </a:rPr>
              <a:t>Active Labour</a:t>
            </a:r>
          </a:p>
        </p:txBody>
      </p:sp>
      <p:pic>
        <p:nvPicPr>
          <p:cNvPr id="6147" name="Content Placeholder 6"/>
          <p:cNvPicPr>
            <a:picLocks noGrp="1" noChangeAspect="1"/>
          </p:cNvPicPr>
          <p:nvPr>
            <p:ph idx="2"/>
          </p:nvPr>
        </p:nvPicPr>
        <p:blipFill>
          <a:blip r:embed="rId2">
            <a:extLst>
              <a:ext uri="{28A0092B-C50C-407E-A947-70E740481C1C}">
                <a14:useLocalDpi xmlns:a14="http://schemas.microsoft.com/office/drawing/2010/main" val="0"/>
              </a:ext>
            </a:extLst>
          </a:blip>
          <a:srcRect/>
          <a:stretch>
            <a:fillRect/>
          </a:stretch>
        </p:blipFill>
        <p:spPr>
          <a:xfrm>
            <a:off x="4716463" y="188913"/>
            <a:ext cx="4040187" cy="1343025"/>
          </a:xfrm>
        </p:spPr>
      </p:pic>
      <p:sp>
        <p:nvSpPr>
          <p:cNvPr id="6148" name="Content Placeholder 5"/>
          <p:cNvSpPr txBox="1">
            <a:spLocks noGrp="1"/>
          </p:cNvSpPr>
          <p:nvPr>
            <p:ph type="body" idx="1"/>
          </p:nvPr>
        </p:nvSpPr>
        <p:spPr>
          <a:xfrm>
            <a:off x="395288" y="1341438"/>
            <a:ext cx="4321175" cy="5183187"/>
          </a:xfrm>
        </p:spPr>
        <p:txBody>
          <a:bodyPr anchor="t"/>
          <a:lstStyle/>
          <a:p>
            <a:pPr marL="342900" indent="-342900" eaLnBrk="1" hangingPunct="1">
              <a:buFont typeface="Arial" charset="0"/>
              <a:buChar char="•"/>
            </a:pPr>
            <a:r>
              <a:rPr lang="en-GB" altLang="en-US" b="0">
                <a:latin typeface="Calibri" charset="0"/>
              </a:rPr>
              <a:t>Active labour is more intense with longer, stronger, more intense contractions that may be 3-5 minutes apart and last up to 60 seconds. </a:t>
            </a:r>
          </a:p>
          <a:p>
            <a:pPr marL="342900" indent="-342900" eaLnBrk="1" hangingPunct="1">
              <a:buFont typeface="Arial" charset="0"/>
              <a:buChar char="•"/>
            </a:pPr>
            <a:endParaRPr lang="en-GB" altLang="en-US" b="0">
              <a:latin typeface="Calibri" charset="0"/>
            </a:endParaRPr>
          </a:p>
          <a:p>
            <a:pPr marL="342900" indent="-342900" eaLnBrk="1" hangingPunct="1">
              <a:buFont typeface="Arial" charset="0"/>
              <a:buChar char="•"/>
            </a:pPr>
            <a:r>
              <a:rPr lang="en-GB" altLang="en-US" b="0">
                <a:latin typeface="Calibri" charset="0"/>
              </a:rPr>
              <a:t>This is the beginning of the serious phase, where relaxation comes into play and the birth companion's role becomes more prominent. Dilation is usually from 5-7 cm.</a:t>
            </a:r>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7170" name="Title 1"/>
          <p:cNvSpPr txBox="1">
            <a:spLocks noGrp="1"/>
          </p:cNvSpPr>
          <p:nvPr>
            <p:ph type="title"/>
          </p:nvPr>
        </p:nvSpPr>
        <p:spPr/>
        <p:txBody>
          <a:bodyPr anchorCtr="0"/>
          <a:lstStyle/>
          <a:p>
            <a:pPr algn="l" eaLnBrk="1" hangingPunct="1"/>
            <a:r>
              <a:rPr lang="en-GB" altLang="en-US">
                <a:latin typeface="Calibri" charset="0"/>
              </a:rPr>
              <a:t>                                   Transition   </a:t>
            </a:r>
          </a:p>
        </p:txBody>
      </p:sp>
      <p:pic>
        <p:nvPicPr>
          <p:cNvPr id="7171"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395288" y="260350"/>
            <a:ext cx="4038600" cy="1344613"/>
          </a:xfrm>
        </p:spPr>
      </p:pic>
      <p:sp>
        <p:nvSpPr>
          <p:cNvPr id="7172" name="Content Placeholder 3"/>
          <p:cNvSpPr txBox="1">
            <a:spLocks noGrp="1"/>
          </p:cNvSpPr>
          <p:nvPr>
            <p:ph idx="2"/>
          </p:nvPr>
        </p:nvSpPr>
        <p:spPr>
          <a:xfrm>
            <a:off x="4648200" y="1600200"/>
            <a:ext cx="4038600" cy="4525963"/>
          </a:xfrm>
        </p:spPr>
        <p:txBody>
          <a:bodyPr/>
          <a:lstStyle/>
          <a:p>
            <a:pPr eaLnBrk="1" hangingPunct="1">
              <a:lnSpc>
                <a:spcPct val="80000"/>
              </a:lnSpc>
              <a:spcBef>
                <a:spcPts val="600"/>
              </a:spcBef>
            </a:pPr>
            <a:r>
              <a:rPr lang="en-GB" altLang="en-US" sz="2600">
                <a:latin typeface="Calibri" charset="0"/>
              </a:rPr>
              <a:t>Transition is by far the most challenging, although the shortest, phase of birthing.  This can cause overwhelming sensations which might falter your focus. This is the phase usually depicted in mainstream media.  These contractions are stronger and longer and finish dilating the cervix. </a:t>
            </a:r>
          </a:p>
        </p:txBody>
      </p:sp>
      <p:pic>
        <p:nvPicPr>
          <p:cNvPr id="7173"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95288" y="2565400"/>
            <a:ext cx="4222750" cy="309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8194" name="Content Placeholder 2"/>
          <p:cNvSpPr txBox="1">
            <a:spLocks noGrp="1"/>
          </p:cNvSpPr>
          <p:nvPr>
            <p:ph idx="1"/>
          </p:nvPr>
        </p:nvSpPr>
        <p:spPr>
          <a:xfrm>
            <a:off x="457200" y="1600200"/>
            <a:ext cx="4038600" cy="4525963"/>
          </a:xfrm>
        </p:spPr>
        <p:txBody>
          <a:bodyPr/>
          <a:lstStyle/>
          <a:p>
            <a:pPr eaLnBrk="1" hangingPunct="1">
              <a:lnSpc>
                <a:spcPct val="80000"/>
              </a:lnSpc>
              <a:spcBef>
                <a:spcPts val="600"/>
              </a:spcBef>
            </a:pPr>
            <a:r>
              <a:rPr lang="en-GB" altLang="en-US" sz="2600">
                <a:latin typeface="Calibri" charset="0"/>
              </a:rPr>
              <a:t>They usually last 90-120 seconds with breaks of about a minute or two in between. Generally this phase only last for 30 minutes to 2 hours.  A time distortion may also be experienced in this phase that makes it seem to pass more quickly and may make this period difficult to remember clearly after the birth. </a:t>
            </a:r>
          </a:p>
        </p:txBody>
      </p:sp>
      <p:sp>
        <p:nvSpPr>
          <p:cNvPr id="8195" name="Content Placeholder 3"/>
          <p:cNvSpPr txBox="1">
            <a:spLocks noGrp="1"/>
          </p:cNvSpPr>
          <p:nvPr>
            <p:ph idx="2"/>
          </p:nvPr>
        </p:nvSpPr>
        <p:spPr>
          <a:xfrm>
            <a:off x="4705350" y="1916113"/>
            <a:ext cx="4038600" cy="4525962"/>
          </a:xfrm>
        </p:spPr>
        <p:txBody>
          <a:bodyPr/>
          <a:lstStyle/>
          <a:p>
            <a:pPr eaLnBrk="1" hangingPunct="1">
              <a:lnSpc>
                <a:spcPct val="80000"/>
              </a:lnSpc>
              <a:spcBef>
                <a:spcPts val="600"/>
              </a:spcBef>
            </a:pPr>
            <a:r>
              <a:rPr lang="en-GB" altLang="en-US" sz="2600">
                <a:latin typeface="Calibri" charset="0"/>
              </a:rPr>
              <a:t>Experiencing grogginess or a mental fog are also common.  Nausea can also set in as well as involuntary painless shaking from the intensity.  </a:t>
            </a:r>
          </a:p>
        </p:txBody>
      </p:sp>
      <p:pic>
        <p:nvPicPr>
          <p:cNvPr id="8196"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305300" y="22225"/>
            <a:ext cx="4838700" cy="160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4292600"/>
            <a:ext cx="3438525" cy="133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pic>
        <p:nvPicPr>
          <p:cNvPr id="9218"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2288" y="2636838"/>
            <a:ext cx="8170862" cy="316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19"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0825" y="188913"/>
            <a:ext cx="4838700" cy="160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10242" name="Title 1"/>
          <p:cNvSpPr txBox="1">
            <a:spLocks noGrp="1"/>
          </p:cNvSpPr>
          <p:nvPr>
            <p:ph type="title"/>
          </p:nvPr>
        </p:nvSpPr>
        <p:spPr/>
        <p:txBody>
          <a:bodyPr anchorCtr="0"/>
          <a:lstStyle/>
          <a:p>
            <a:pPr algn="l" eaLnBrk="1" hangingPunct="1"/>
            <a:r>
              <a:rPr lang="en-GB" altLang="en-US" sz="4000">
                <a:latin typeface="Calibri" charset="0"/>
              </a:rPr>
              <a:t>                                      Stage 2 </a:t>
            </a:r>
            <a:br>
              <a:rPr lang="en-GB" altLang="en-US" sz="4000">
                <a:latin typeface="Calibri" charset="0"/>
              </a:rPr>
            </a:br>
            <a:r>
              <a:rPr lang="en-GB" altLang="en-US" sz="4000">
                <a:latin typeface="Calibri" charset="0"/>
              </a:rPr>
              <a:t>                                      Pushing</a:t>
            </a:r>
          </a:p>
        </p:txBody>
      </p:sp>
      <p:sp>
        <p:nvSpPr>
          <p:cNvPr id="10243" name="Content Placeholder 2"/>
          <p:cNvSpPr txBox="1">
            <a:spLocks noGrp="1"/>
          </p:cNvSpPr>
          <p:nvPr>
            <p:ph idx="1"/>
          </p:nvPr>
        </p:nvSpPr>
        <p:spPr>
          <a:xfrm>
            <a:off x="457200" y="1600200"/>
            <a:ext cx="4038600" cy="4781550"/>
          </a:xfrm>
        </p:spPr>
        <p:txBody>
          <a:bodyPr/>
          <a:lstStyle/>
          <a:p>
            <a:pPr eaLnBrk="1" hangingPunct="1"/>
            <a:endParaRPr lang="en-GB" altLang="en-US">
              <a:latin typeface="Calibri" charset="0"/>
            </a:endParaRPr>
          </a:p>
          <a:p>
            <a:pPr eaLnBrk="1" hangingPunct="1"/>
            <a:r>
              <a:rPr lang="en-GB" altLang="en-US">
                <a:latin typeface="Calibri" charset="0"/>
              </a:rPr>
              <a:t>The pushing stage, the second phase of labour, begins once 10 cm has been reached.  This will end with the much-anticipated birth of the baby. This stage can last a few minutes or several hours.  </a:t>
            </a:r>
          </a:p>
        </p:txBody>
      </p:sp>
      <p:pic>
        <p:nvPicPr>
          <p:cNvPr id="10244" name="Content Placeholder 4"/>
          <p:cNvPicPr>
            <a:picLocks noGrp="1" noChangeAspect="1"/>
          </p:cNvPicPr>
          <p:nvPr>
            <p:ph idx="2"/>
          </p:nvPr>
        </p:nvPicPr>
        <p:blipFill>
          <a:blip r:embed="rId3">
            <a:extLst>
              <a:ext uri="{28A0092B-C50C-407E-A947-70E740481C1C}">
                <a14:useLocalDpi xmlns:a14="http://schemas.microsoft.com/office/drawing/2010/main" val="0"/>
              </a:ext>
            </a:extLst>
          </a:blip>
          <a:srcRect/>
          <a:stretch>
            <a:fillRect/>
          </a:stretch>
        </p:blipFill>
        <p:spPr>
          <a:xfrm>
            <a:off x="395288" y="260350"/>
            <a:ext cx="4038600" cy="1344613"/>
          </a:xfrm>
        </p:spPr>
      </p:pic>
      <p:pic>
        <p:nvPicPr>
          <p:cNvPr id="10245" name="Picture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859338" y="2492375"/>
            <a:ext cx="3870325" cy="324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TotalTime>
  <Words>1092</Words>
  <Application>Microsoft Office PowerPoint</Application>
  <PresentationFormat>On-screen Show (4:3)</PresentationFormat>
  <Paragraphs>45</Paragraphs>
  <Slides>15</Slides>
  <Notes>7</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Stages of Labour</vt:lpstr>
      <vt:lpstr>Stage 1</vt:lpstr>
      <vt:lpstr>PowerPoint Presentation</vt:lpstr>
      <vt:lpstr>PowerPoint Presentation</vt:lpstr>
      <vt:lpstr>Active Labour</vt:lpstr>
      <vt:lpstr>                                   Transition   </vt:lpstr>
      <vt:lpstr>PowerPoint Presentation</vt:lpstr>
      <vt:lpstr>PowerPoint Presentation</vt:lpstr>
      <vt:lpstr>                                      Stage 2                                        Pushing</vt:lpstr>
      <vt:lpstr>PowerPoint Presentation</vt:lpstr>
      <vt:lpstr>Pushing Stage..</vt:lpstr>
      <vt:lpstr>Negatives </vt:lpstr>
      <vt:lpstr>                              Stage 3</vt:lpstr>
      <vt:lpstr>PowerPoint Presentation</vt:lpstr>
      <vt:lpstr>                    Summary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Stages of Labour</dc:title>
  <dc:creator>Dawn</dc:creator>
  <cp:lastModifiedBy>Dawn</cp:lastModifiedBy>
  <cp:revision>4</cp:revision>
  <dcterms:created xsi:type="dcterms:W3CDTF">2013-07-11T17:42:55Z</dcterms:created>
  <dcterms:modified xsi:type="dcterms:W3CDTF">2016-05-19T12:51:18Z</dcterms:modified>
</cp:coreProperties>
</file>